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4"/>
  </p:notesMasterIdLst>
  <p:sldIdLst>
    <p:sldId id="265" r:id="rId2"/>
    <p:sldId id="257" r:id="rId3"/>
    <p:sldId id="258" r:id="rId4"/>
    <p:sldId id="268" r:id="rId5"/>
    <p:sldId id="267" r:id="rId6"/>
    <p:sldId id="266" r:id="rId7"/>
    <p:sldId id="259" r:id="rId8"/>
    <p:sldId id="260" r:id="rId9"/>
    <p:sldId id="261" r:id="rId10"/>
    <p:sldId id="262" r:id="rId11"/>
    <p:sldId id="263" r:id="rId12"/>
    <p:sldId id="264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D9D9D9"/>
    <a:srgbClr val="2831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D481A0-34A3-41B4-ACFC-4A9BD84068E3}" type="datetimeFigureOut">
              <a:rPr lang="en-US" smtClean="0"/>
              <a:t>2/25/2015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9E3D26-A6E8-465C-8E6A-BD21D0A099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9118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8D9078D9-44B2-435C-922C-047BE109B776}" type="datetimeFigureOut">
              <a:rPr lang="en-US" smtClean="0"/>
              <a:t>2/25/2015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7287ACA6-35CA-441D-9F14-1A6AE2152E04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078D9-44B2-435C-922C-047BE109B776}" type="datetimeFigureOut">
              <a:rPr lang="en-US" smtClean="0"/>
              <a:t>2/25/2015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7ACA6-35CA-441D-9F14-1A6AE2152E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078D9-44B2-435C-922C-047BE109B776}" type="datetimeFigureOut">
              <a:rPr lang="en-US" smtClean="0"/>
              <a:t>2/25/2015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7ACA6-35CA-441D-9F14-1A6AE2152E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078D9-44B2-435C-922C-047BE109B776}" type="datetimeFigureOut">
              <a:rPr lang="en-US" smtClean="0"/>
              <a:t>2/25/2015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7ACA6-35CA-441D-9F14-1A6AE2152E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078D9-44B2-435C-922C-047BE109B776}" type="datetimeFigureOut">
              <a:rPr lang="en-US" smtClean="0"/>
              <a:t>2/25/2015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7ACA6-35CA-441D-9F14-1A6AE2152E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078D9-44B2-435C-922C-047BE109B776}" type="datetimeFigureOut">
              <a:rPr lang="en-US" smtClean="0"/>
              <a:t>2/25/2015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7ACA6-35CA-441D-9F14-1A6AE2152E0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078D9-44B2-435C-922C-047BE109B776}" type="datetimeFigureOut">
              <a:rPr lang="en-US" smtClean="0"/>
              <a:t>2/25/2015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7ACA6-35CA-441D-9F14-1A6AE2152E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078D9-44B2-435C-922C-047BE109B776}" type="datetimeFigureOut">
              <a:rPr lang="en-US" smtClean="0"/>
              <a:t>2/25/2015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7ACA6-35CA-441D-9F14-1A6AE2152E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078D9-44B2-435C-922C-047BE109B776}" type="datetimeFigureOut">
              <a:rPr lang="en-US" smtClean="0"/>
              <a:t>2/25/2015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7ACA6-35CA-441D-9F14-1A6AE2152E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078D9-44B2-435C-922C-047BE109B776}" type="datetimeFigureOut">
              <a:rPr lang="en-US" smtClean="0"/>
              <a:t>2/25/2015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7ACA6-35CA-441D-9F14-1A6AE2152E04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078D9-44B2-435C-922C-047BE109B776}" type="datetimeFigureOut">
              <a:rPr lang="en-US" smtClean="0"/>
              <a:t>2/25/2015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7ACA6-35CA-441D-9F14-1A6AE2152E0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8D9078D9-44B2-435C-922C-047BE109B776}" type="datetimeFigureOut">
              <a:rPr lang="en-US" smtClean="0"/>
              <a:t>2/25/2015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7287ACA6-35CA-441D-9F14-1A6AE2152E0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6500" b="1" u="sng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 NOW!!</a:t>
            </a:r>
            <a:endParaRPr lang="en-US" sz="6500" b="1" u="sng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905000"/>
            <a:ext cx="8077200" cy="3810000"/>
          </a:xfrm>
        </p:spPr>
        <p:txBody>
          <a:bodyPr>
            <a:noAutofit/>
          </a:bodyPr>
          <a:lstStyle/>
          <a:p>
            <a:pPr marL="811530" indent="-742950">
              <a:buFont typeface="+mj-lt"/>
              <a:buAutoNum type="arabicPeriod"/>
            </a:pPr>
            <a:r>
              <a:rPr lang="en-US" sz="4500" b="1" dirty="0">
                <a:solidFill>
                  <a:schemeClr val="accent4"/>
                </a:solidFill>
              </a:rPr>
              <a:t>What is a </a:t>
            </a:r>
            <a:r>
              <a:rPr lang="en-US" sz="4500" b="1" u="sng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Narrator</a:t>
            </a:r>
            <a:r>
              <a:rPr lang="en-US" sz="4500" b="1" dirty="0">
                <a:solidFill>
                  <a:schemeClr val="accent4"/>
                </a:solidFill>
              </a:rPr>
              <a:t>? </a:t>
            </a:r>
            <a:r>
              <a:rPr lang="en-US" sz="4500" b="1" dirty="0" smtClean="0"/>
              <a:t/>
            </a:r>
            <a:br>
              <a:rPr lang="en-US" sz="4500" b="1" dirty="0" smtClean="0"/>
            </a:br>
            <a:r>
              <a:rPr lang="en-US" sz="4500" b="1" dirty="0" smtClean="0"/>
              <a:t> </a:t>
            </a:r>
          </a:p>
          <a:p>
            <a:pPr marL="811530" indent="-742950">
              <a:buFont typeface="+mj-lt"/>
              <a:buAutoNum type="arabicPeriod"/>
            </a:pPr>
            <a:r>
              <a:rPr lang="en-US" sz="4500" b="1" dirty="0" smtClean="0">
                <a:solidFill>
                  <a:schemeClr val="accent5"/>
                </a:solidFill>
              </a:rPr>
              <a:t>What </a:t>
            </a:r>
            <a:r>
              <a:rPr lang="en-US" sz="4500" b="1" dirty="0">
                <a:solidFill>
                  <a:schemeClr val="accent5"/>
                </a:solidFill>
              </a:rPr>
              <a:t>Literary </a:t>
            </a:r>
            <a:r>
              <a:rPr lang="en-US" sz="4500" b="1" dirty="0" smtClean="0">
                <a:solidFill>
                  <a:schemeClr val="accent5"/>
                </a:solidFill>
              </a:rPr>
              <a:t/>
            </a:r>
            <a:br>
              <a:rPr lang="en-US" sz="4500" b="1" dirty="0" smtClean="0">
                <a:solidFill>
                  <a:schemeClr val="accent5"/>
                </a:solidFill>
              </a:rPr>
            </a:br>
            <a:r>
              <a:rPr lang="en-US" sz="4500" b="1" u="sng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Points </a:t>
            </a:r>
            <a:r>
              <a:rPr lang="en-US" sz="4500" b="1" u="sng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View </a:t>
            </a:r>
            <a:r>
              <a:rPr lang="en-US" sz="4500" b="1" dirty="0">
                <a:solidFill>
                  <a:schemeClr val="accent5"/>
                </a:solidFill>
              </a:rPr>
              <a:t>are you familiar with?</a:t>
            </a:r>
          </a:p>
        </p:txBody>
      </p:sp>
    </p:spTree>
    <p:extLst>
      <p:ext uri="{BB962C8B-B14F-4D97-AF65-F5344CB8AC3E}">
        <p14:creationId xmlns:p14="http://schemas.microsoft.com/office/powerpoint/2010/main" val="32409435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hollywoodreporter.com/sites/default/files/imagecache/blog_post_349_width/2013/09/to_kill_a_mocking_bir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782"/>
            <a:ext cx="9144000" cy="6899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2781" y="476233"/>
            <a:ext cx="3671944" cy="1219200"/>
          </a:xfrm>
          <a:solidFill>
            <a:srgbClr val="283138">
              <a:alpha val="80000"/>
            </a:srgbClr>
          </a:solidFill>
          <a:ln w="57150">
            <a:solidFill>
              <a:srgbClr val="00B0F0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n-US" sz="25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Example 3</a:t>
            </a:r>
            <a:br>
              <a:rPr lang="en-US" sz="25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500" b="1" u="sng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Kill a Mockingbird </a:t>
            </a:r>
            <a:br>
              <a:rPr lang="en-US" sz="2500" b="1" u="sng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500" b="1" i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 Harper Lee</a:t>
            </a:r>
            <a:endParaRPr lang="en-US" sz="2500" b="1" i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057400"/>
            <a:ext cx="5486400" cy="4267199"/>
          </a:xfrm>
          <a:solidFill>
            <a:srgbClr val="283138">
              <a:alpha val="89804"/>
            </a:srgbClr>
          </a:solidFill>
          <a:ln w="57150">
            <a:solidFill>
              <a:srgbClr val="00B0F0"/>
            </a:solidFill>
          </a:ln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sz="2500" b="1" i="1" dirty="0" smtClean="0">
                <a:solidFill>
                  <a:srgbClr val="00B0F0"/>
                </a:solidFill>
              </a:rPr>
              <a:t>“</a:t>
            </a:r>
            <a:r>
              <a:rPr lang="en-US" sz="2500" b="1" i="1" dirty="0">
                <a:solidFill>
                  <a:srgbClr val="00B0F0"/>
                </a:solidFill>
              </a:rPr>
              <a:t>Remember it’s a sin to kill a mockingbird.” That was the only time I ever heard Atticus say it was a sin to do something, and I asked Miss </a:t>
            </a:r>
            <a:r>
              <a:rPr lang="en-US" sz="2500" b="1" i="1" dirty="0" err="1">
                <a:solidFill>
                  <a:srgbClr val="00B0F0"/>
                </a:solidFill>
              </a:rPr>
              <a:t>Maudie</a:t>
            </a:r>
            <a:r>
              <a:rPr lang="en-US" sz="2500" b="1" i="1" dirty="0">
                <a:solidFill>
                  <a:srgbClr val="00B0F0"/>
                </a:solidFill>
              </a:rPr>
              <a:t> about it. </a:t>
            </a:r>
            <a:r>
              <a:rPr lang="en-US" sz="2500" b="1" i="1" dirty="0" smtClean="0">
                <a:solidFill>
                  <a:srgbClr val="00B0F0"/>
                </a:solidFill>
              </a:rPr>
              <a:t/>
            </a:r>
            <a:br>
              <a:rPr lang="en-US" sz="2500" b="1" i="1" dirty="0" smtClean="0">
                <a:solidFill>
                  <a:srgbClr val="00B0F0"/>
                </a:solidFill>
              </a:rPr>
            </a:br>
            <a:endParaRPr lang="en-US" sz="2500" b="1" i="1" dirty="0" smtClean="0">
              <a:solidFill>
                <a:srgbClr val="00B0F0"/>
              </a:solidFill>
            </a:endParaRPr>
          </a:p>
          <a:p>
            <a:r>
              <a:rPr lang="en-US" sz="2500" b="1" i="1" u="sng" dirty="0">
                <a:solidFill>
                  <a:srgbClr val="00B0F0"/>
                </a:solidFill>
              </a:rPr>
              <a:t>Question:</a:t>
            </a:r>
            <a:r>
              <a:rPr lang="en-US" sz="2500" b="1" i="1" dirty="0">
                <a:solidFill>
                  <a:srgbClr val="00B0F0"/>
                </a:solidFill>
              </a:rPr>
              <a:t> What Point of View Is this?</a:t>
            </a:r>
          </a:p>
          <a:p>
            <a:r>
              <a:rPr lang="en-US" sz="2500" b="1" i="1" u="sng" dirty="0">
                <a:solidFill>
                  <a:srgbClr val="00B0F0"/>
                </a:solidFill>
              </a:rPr>
              <a:t>Answer: </a:t>
            </a:r>
            <a:r>
              <a:rPr lang="en-US" sz="2500" b="1" i="1" dirty="0">
                <a:solidFill>
                  <a:srgbClr val="00B0F0"/>
                </a:solidFill>
              </a:rPr>
              <a:t>First Person </a:t>
            </a:r>
          </a:p>
          <a:p>
            <a:pPr lvl="1"/>
            <a:r>
              <a:rPr lang="en-US" sz="2500" b="1" i="1" dirty="0">
                <a:solidFill>
                  <a:srgbClr val="00B0F0"/>
                </a:solidFill>
              </a:rPr>
              <a:t> How do you know this?</a:t>
            </a:r>
          </a:p>
          <a:p>
            <a:pPr lvl="2"/>
            <a:r>
              <a:rPr lang="en-US" sz="2500" b="1" dirty="0">
                <a:solidFill>
                  <a:srgbClr val="00B0F0"/>
                </a:solidFill>
              </a:rPr>
              <a:t>Use of: “I”</a:t>
            </a:r>
            <a:endParaRPr lang="en-US" sz="2500" b="1" i="1" u="sng" dirty="0">
              <a:solidFill>
                <a:srgbClr val="00B0F0"/>
              </a:solidFill>
            </a:endParaRPr>
          </a:p>
          <a:p>
            <a:pPr marL="0" indent="0">
              <a:buNone/>
            </a:pPr>
            <a:endParaRPr lang="en-US" sz="25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83855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http://ilarge.listal.com/image/462770/936full-harry-potter-and-the-sorcerer's-stone-(harry-potter,-book-1)-artwork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928"/>
            <a:ext cx="9144000" cy="6864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24200" y="762000"/>
            <a:ext cx="5562600" cy="1143000"/>
          </a:xfrm>
          <a:solidFill>
            <a:srgbClr val="D9D9D9">
              <a:alpha val="89804"/>
            </a:srgbClr>
          </a:solidFill>
          <a:ln w="38100">
            <a:solidFill>
              <a:srgbClr val="FF0000"/>
            </a:solidFill>
          </a:ln>
        </p:spPr>
        <p:txBody>
          <a:bodyPr>
            <a:noAutofit/>
          </a:bodyPr>
          <a:lstStyle/>
          <a:p>
            <a:pPr algn="ctr"/>
            <a:r>
              <a:rPr lang="en-US" sz="25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Example 4</a:t>
            </a:r>
            <a:br>
              <a:rPr lang="en-US" sz="25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5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Harry Potter &amp; the Sorcerer's Stone</a:t>
            </a:r>
            <a:r>
              <a:rPr lang="en-US" sz="25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en-US" sz="25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5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 JK Rowling</a:t>
            </a:r>
            <a:r>
              <a:rPr lang="en-US" sz="25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sz="25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133600"/>
            <a:ext cx="6096000" cy="4495800"/>
          </a:xfrm>
          <a:solidFill>
            <a:srgbClr val="D9D9D9">
              <a:alpha val="89804"/>
            </a:srgbClr>
          </a:solidFill>
          <a:ln w="57150">
            <a:solidFill>
              <a:srgbClr val="FF0000"/>
            </a:solidFill>
          </a:ln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1" dirty="0">
                <a:solidFill>
                  <a:srgbClr val="FF0000"/>
                </a:solidFill>
              </a:rPr>
              <a:t>"Go on, have a </a:t>
            </a:r>
            <a:r>
              <a:rPr lang="en-US" b="1" dirty="0" smtClean="0">
                <a:solidFill>
                  <a:srgbClr val="FF0000"/>
                </a:solidFill>
              </a:rPr>
              <a:t>pastry</a:t>
            </a:r>
            <a:r>
              <a:rPr lang="en-US" b="1" dirty="0">
                <a:solidFill>
                  <a:srgbClr val="FF0000"/>
                </a:solidFill>
              </a:rPr>
              <a:t>," said Harry, who had never had anything to share before or, indeed, anyone to share it with. It was a nice feeling, sitting there with Ron, eating their way through all Harry's </a:t>
            </a:r>
            <a:r>
              <a:rPr lang="en-US" b="1" dirty="0" smtClean="0">
                <a:solidFill>
                  <a:srgbClr val="FF0000"/>
                </a:solidFill>
              </a:rPr>
              <a:t>pastries</a:t>
            </a:r>
            <a:r>
              <a:rPr lang="en-US" b="1" dirty="0">
                <a:solidFill>
                  <a:srgbClr val="FF0000"/>
                </a:solidFill>
              </a:rPr>
              <a:t>, cakes, and candies (the sandwiches lay forgotten</a:t>
            </a:r>
            <a:r>
              <a:rPr lang="en-US" b="1" dirty="0" smtClean="0">
                <a:solidFill>
                  <a:srgbClr val="FF0000"/>
                </a:solidFill>
              </a:rPr>
              <a:t>).”</a:t>
            </a:r>
          </a:p>
          <a:p>
            <a:pPr marL="0" indent="0">
              <a:buNone/>
            </a:pPr>
            <a:endParaRPr lang="en-US" b="1" dirty="0">
              <a:solidFill>
                <a:srgbClr val="FF0000"/>
              </a:solidFill>
            </a:endParaRPr>
          </a:p>
          <a:p>
            <a:r>
              <a:rPr lang="en-US" b="1" i="1" u="sng" dirty="0">
                <a:solidFill>
                  <a:srgbClr val="FF0000"/>
                </a:solidFill>
              </a:rPr>
              <a:t>Question:</a:t>
            </a:r>
            <a:r>
              <a:rPr lang="en-US" b="1" i="1" dirty="0">
                <a:solidFill>
                  <a:srgbClr val="FF0000"/>
                </a:solidFill>
              </a:rPr>
              <a:t> What Point of View Is this?</a:t>
            </a:r>
          </a:p>
          <a:p>
            <a:r>
              <a:rPr lang="en-US" b="1" i="1" u="sng" dirty="0">
                <a:solidFill>
                  <a:srgbClr val="FF0000"/>
                </a:solidFill>
              </a:rPr>
              <a:t>Answer: </a:t>
            </a:r>
            <a:r>
              <a:rPr lang="en-US" b="1" i="1" dirty="0">
                <a:solidFill>
                  <a:srgbClr val="FF0000"/>
                </a:solidFill>
              </a:rPr>
              <a:t>Third Person </a:t>
            </a:r>
          </a:p>
          <a:p>
            <a:pPr lvl="1"/>
            <a:r>
              <a:rPr lang="en-US" b="1" i="1" dirty="0">
                <a:solidFill>
                  <a:srgbClr val="FF0000"/>
                </a:solidFill>
              </a:rPr>
              <a:t> </a:t>
            </a:r>
            <a:r>
              <a:rPr lang="en-US" sz="2400" b="1" i="1" dirty="0">
                <a:solidFill>
                  <a:srgbClr val="FF0000"/>
                </a:solidFill>
              </a:rPr>
              <a:t>How do you know this?</a:t>
            </a:r>
          </a:p>
          <a:p>
            <a:pPr lvl="2"/>
            <a:r>
              <a:rPr lang="en-US" b="1" dirty="0">
                <a:solidFill>
                  <a:srgbClr val="FF0000"/>
                </a:solidFill>
              </a:rPr>
              <a:t>Use of: Names </a:t>
            </a:r>
            <a:r>
              <a:rPr lang="en-US" b="1" dirty="0" smtClean="0">
                <a:solidFill>
                  <a:srgbClr val="FF0000"/>
                </a:solidFill>
              </a:rPr>
              <a:t>(Harry, Ron), “Their”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" name="AutoShape 2" descr="data:image/jpeg;base64,/9j/4AAQSkZJRgABAQAAAQABAAD/2wCEAAkGBhQSERUUExQWFRUWFRsYGRgYGBccGxwcGhgYHBgZGxoXHCYeGB0jGRgfHy8gIycpLCwsGB4xNTAqNSYrLCkBCQoKDgwOGg8PGiolHyQsLCwqMikuLC0sLywsLCwsMCwsLC0sKiwpLiosLCwsLywsLCwsLCwsLCwsLCwsLCwsLP/AABEIAP8AxQMBIgACEQEDEQH/xAAcAAACAgMBAQAAAAAAAAAAAAAEBgMFAAIHAQj/xABOEAACAQIEAwQGBgcEBwcFAQABAhEAAwQSITEFQVEGEyJhBzJxgZGhI0JSgrHBFGJyktHS8DODouMWJDRDo7LhFVNjc5PC8TVEVLPTF//EABoBAAIDAQEAAAAAAAAAAAAAAAMEAQIFAAb/xAA0EQACAQIEAwUIAgIDAQAAAAABAgADEQQSITFBUWETInGR8AUyM4GhscHRFOFCYiNScgb/2gAMAwEAAhEDEQA/AHvtl2txOFvZbSIUyAyyk6mZ1DDpS+vpbvD1raTHIHf96rP0mcWt25tkzcZVIHTU6++uUG4STGtM0qYcazNr1mRtDOg4X0pYt2ACWZP6r/z1ccZ7bYrDmzK2jnZgfC32Myx4tNmn3VyqziCpB2Ipix/HzibChlUPbu23LD6wJ7oz5/SCh4tMo7vKFwVUtUAc31jja9IV5uVv90/zVj9vsRyFr91v5qUMCIuIGEgsARqNCY3Htqy7R5bV9bNpcsHViWJPhmBJgDWvPtiXDhLnWelNOkDYrGG124xB3Fr3Kf5qnftnfA2t/un+al/j+IKYWyECq1wEMwVc2hA0Mab771vewxtrlJUuFk2wZcAbkgdOm9AGMc6lra2khaJJBUCXH+nN+fVt/un+asHbm/ppb/dP81L6sjYe7czGVgAwQq5p8UjV4jkI9tFYfDKl8238arZN2RoGygEiOmo+NFONKkgk3Erloi+kPbt/iBytR+y381RN6Q8TMBbX7rfzUuY1kFhLquSz3HzBoBkNBCqOQJHuNRYa2WcD30SniWcXBMlaVJhoJ0Cx2lxJtC6e5yxM+IbGNp68qH/01v5VYoqhtsyMPxOmlVHEhOAH6t7+J/Og+AW1/QbpeSAVcmZMnSQTz0HwpP8Am1hnYnQED5GBNNAxFhGR+2d8crf7p/mqN+298crf7p/mpWwWNz2wdzJHw0omxhHusFQSfkPMnlThruN2jIo0st7CXY7eYjpb/dP81Za7e4jMQRbjyVv5qXXtMMQ1sBishVbKQGb62XrrOnSo7TS7qPquVnrHOpGIZho3WQKVE7CNj9t73IW/3T/NQ7dvsR9m3+6f5qoJMeyomMwOtcK1TnCfx6R4CNo7bX4BItj7p/mqtPpFxXe3lC2sttwoOVpkIpefF9on4UFaTMVXqQPcSKW+H8QW4uKn1j3l73OzR8NPiKdwLlixc3itekgZQojLjvS1ftlkItBssqSjQT09betMV6WsQrHKtkqbYZfC2p8JYev0PypFuocRaaSO8VgPMnLv7IUfGq7g9pmZgVJyggnQKDt4idForVcxOXhIFNFIDDefSHZvirYiwLjRqTGUECNI5nrWVTei4MOHoGMkOwkTECIgkCfbtWUa95nNa5tFn0mdnLl7Fh0IP0ajLBJ0LfZMxr0pAxnD7tn+0Qqu2YarPt5e+nb0k9tr+D4llQhrfcoSjDSSXkzuKtOCcdw/ErRy+G4BDIdx5jqOhrQpsAomTWp3cxY7F8PsXFOfVy3tAHMnyije0nA7dq3dKAa222BAbL9KpWTP1KH4n2Ua1eiwclw6qswt3eVHJXiTOgaDoCNarB8Qe5eRLrNM92VbSM4yEEexqBUoszEy1NwltOMss4D25IlmBA5xm3gbCRGtGdrv9uH7Q/5FofhVwm1YMKwhCVYfWGUEqRqpkcjrGtGdq8ZcTGMLZUMYAcoCy+ASVJ9U+Yrx9TMKyi3OerqE5gZL2mtRh8MHOTRpzBvtLyUEyfZzrOFWAmNbMS11rTM2jDKO72M8zGw50Px0lcLhDJLgTmO5IuIZPvou7j7SYq9dzjXDsxHOWVSI5bsef50sCQrA8c346cYIk3MBwTFsFiv/ADF8ubfxrfs4GbvbrtJ/RWUDkFCqAB7lGtB8P4lbXDXbfjJuuCJU6AGdYnnt5dNq94dj2sWSO6djcTJmOihTuRMFiYpjs2KuLa6W8tZEjTAWzhHvgM1xHdILeBdS0gATr7d6y5e7u1aUBe+u+OY1W3pHvaCdZ0I60XwPEC1YxRdJQLnhti2bwgweeYjfUA1X4Itcdr9z1nOg2gcgByAHKiJmzlW2Fj9NvOWS/uxkxCgcPJJkNdBAG8jQ7/sk0CuIt2cA65iBc7sIWy+IA5iwCkmANDI0Ole4+7lwiZvUN86A66qV9vhbX3iqnBYFAiMy+IKN6ClIvnudL/b9S2QuxEMFhcNYs5mtl7i5pZiUVSTqFTxXSYJgadfK0OGVOIWUUtlLBgCdORiJ1EHn50B2hQFcGeXdr/7/AONWV/8A+p4UdEUn/wBMmqs5bvE75r/ISlyIHwBz+nXdAQO8gkk5fCx8ImATzO8e+huCeIXnKqFsiSFzk3GbRQZYwJ1OWKM7Ka4i83m3/If40HwUf6tjPbb/AOaqk5ASP+q/UyNtoQl3Nhbd0oBcz5Lg9QNqI8MaHKZ0+yaJxvEEt4nEo6IESwVUhdQAR4JJ+sSfaTS/grTMljvHcoXEAsSMywY120NWHHrStxC4G21PvERRWo3fIToc219JazGwmYHGZbD3NYRLjCdyFRivv2qjtYG2q24EM1sK66lyIXZV1ExzgedXPElzWLiCQHyWh/eXEBj7s0wYPAW7Ii2gUeQ1PtO5p/t+xS1tSbw/ZFn32AEVeF9kHksq90DzuHM3utgwPvE1e4TswikM03GGoL7D2KPCPhVt31e/pFJPiar8fKHWiF4X8Y09mwe51+0fyrKzs5cmzP6x/Kva38NfslvymHiPit4zlPpewVu5jtQcwtW5gkSJfbloPKkY4a7g3S/ZYxm0I0OkEqw9nTQ+RFdR7d8NL8QZhEmxbAkwPWYkH2/wqrxnCFuWCCCoInXcPMjT6xzdN5q/8ns2tBnD9osXuLds7uKKixmBhS78wZkKo2WD9bc16LF54uXGzX0GZHOhbJ4sj/aBWYO4PlXuH4S+Culb6ZA2oP1W9h29xgimPhhS445rJn2EZT+NbyBXTNvPPVCyPltaQcNxNtMwc5VS++wYmO8LKABzykdK84vxFL+JF1SAMw8JnN6oXYjXbl1oXJ3d27baJ+jbfraRTHWSh+NGWnB9vX+tq8XiKQFa+uhM9tSHaU0e/AQztYsWbCje2gzj7Mspg9DQJw6H6ok14cCo2LD2MdfnWoYAAdNJoNOmUBF+N/OHSmVuTJnTSB7KHv317zPdtB3J9ZXZSY28JlRppAipVbTX3UMLgZyYXKttycykqPDzC68+VFFMN6/UhgDqZFxTHG6gVLbJYRpaSGLP5kcguwjrU4JUEZk0ZF3aJuAlNQsQeu2tR4Z9HaySyuB4XX7JIKuTpsSQZnRdKsF4U0EqqBTbRfFdn1GJBlUPLw+6iqiqLfmDGmolbxbHEWktmFIvMpn6hBtEn5EVik/RwysbmUqASCQxgGGA56eVEYvg7XXd3vWpLlyIeBIA0kdBW93hVxTacBWFpAilXBMjNDQ6pBzEGPKuREFx1vJGZTf8TT9POQSguKH8AObRtyAUM6jUrz5RUvDccVxP6TdbO+vhXSARlgA9By8qgsuq9wbk2yru7l1CLmEZDIARiYiRQjXHkG54frBcxYHNILKx1hiNtqG1BLHr+ftLZVZtRLjgGKSxdcu4h1aDrzWBmB1XUc68wVhrYJkI3iaWnI1uPFLRlK+/fziorDBhGkxRnDsDbcd24jWQATEjqNj5Uv2X2sb8vXoQbUyNRKvCkZ0uuuZFMolvQetmMZzzO/lA5Cp8bxBLl83i2UmZRlby2IBB2qwfCiTbWDEsoB2A1I+X4VVOYMxofx50XsxmDa6bQgpA6jcQ+2wuthl5Nfz+61bZvxcU2DDUpYBx+k2tNEs3HI21uXAg+Vumv9PBt7fWiJPTrQ6yKTa+w/v8yVz7gbn+vxM7odKw4VaGF+pBiqz7GMZWEaez9sLZgfaP5Vlednnmz94/lWV6nC/BXwmBX+I3jFntRaU43mzd2gyjzzRJ2UeZ6Ubi2uKyJZtiNPpCVhYOoIOpkaada87ZWGLFkQh1QZbi69fC6jxZfODEzprNFwzH3LtjOXCaGRElT5yd/dXVqRTv8DOpVQ/d4iHdo8OOJWmw9jK0MJun1UIPX6zR9UcjyBpbt9nbNsi3bu3cQ66M3eG1aU9ALXiY+U+00RxLtG9rAMtoqCbndWzbnxZgC1zUmTOaTOpE1p2QQqoX5Vr4SmVTNfrMfF1QzhbdJT9pMA1vEW9YLYfmXYEpcadX8R0cb0DheI65WENy8/Z1pt9I1iGwjnrcQnlqoaP8FKbYIMviG+vmOkGsXFZe0OaekwWY0VC8Id+m9eXv+MUM2LG5MUGMPcuTaGpeAT1CmdZ9Ujr0mrFbVmywUMHuZWYtrkUIuZssA7D73soJRABbUxntGBIbQQq1grtyCYs24nM8kx1Cjb31oy2LQ8KtdBZVNxiShJJgkep15GKxmuYhVR1S4WYMTmeHssYz2yCMpU6MCCRQFzCq9kHO6pZDWGExoGZrbsu3iByk/aA61XLbf6SuYk6DzlliuJtcvCwSWZRcWMrIM6pmQAzLLIg6g61rZF0I4Xw3Ws27qo3jyHvCjgK06EQwB11oe5iyBbvC2S8y7y0hrED1NhmQKSd9+lS371tbt4vdRC4uLmmM6OpNvUbMrQOUjzGvWA0kEniZrZtMbIa6VW2l28L3mCAQo+tIYwsbdaEbDuyIQMxuLle4f7RLytLSw5FIAG0R51th8daRMourcK3QxVS0srWwt0AkeL28yJojB4u2huZb63FuKIUesbiv4Wyxovdbn2Cr97hK92eYZGs2wz3my96UbRWVfAGXMG1ObUTOmm9b2sJZu21uSigqczWpADKAXIRt1BMEjoakW0GS8WH0b2S0xIz238IPmZ+YqLGYFA4Vh9FhrQLLMZmu+IofImAR0Bqg21hGBDHLILRZNQwuJ9penn0ovC4rXNqRzGYqT01jQ+6tMPZu2znLBSmGN26FRQpZizW7ZUQPV98R5VAhL5CuRLlxA/dTuDP7pO461OTiJ3aX0aWGO44966pVO6CKV0YExlykAgDf+oqsxeKJIVetCtimzBAIOxBkNmnzMDT3c6MwuD7u4g1LFgJ9uhA+PvrnQKZ1JrAkCXnA+Hlrl0k6otm17xbzt/iuVavgbg21FZ2asE27l3lcv3XnyzlV+SirZLlZGLzCqfXSHoViEFtfV5SNmG4Nam6aYQ014bSncA+6lc5jH8jmJa9kWnD/AH2/KsovgSAWoAjxGsr1eF+CvhPOYg3qsesXe1XHrtjE+G13id2p0YAzJ6ik3tJisNivE1q/Zu/aRFIJjUMoaW9u4607dqOHXrmIHdXEXwCVZSds2u4mlvEcLxigEWkugbZH3+6/I+RrcpimVF95hVTVDm215z5cawuKhkLbnLoZ21YAxyH403cD4qqMpJ5f1E1vd4lb1TE2zbJMZbqR8GIg+0Gh8X2dUrnsuoA1hjKfvcvfNNAixzRQg3GXeXHbXFC/h0Mz3d+0xj7LMUPyeqfFEQBGvy9nxqpRGNq+obP9C58ALKCgFwS+i7oIid6y/jZgLqX29piK837QpjtQU2tPV+zHcUjnFjeb4fhzXS7AsqiVDbHMRE+6trZdmQIVz2yD3DKAJC5XFpvrK6zKnXxeU1fCwbY7u3BCCNeZjXXz3nqaoMXilJNwW85gqUYEQ26nQggq2hg7TSVOoWOUfKMFu9mbjCsLZ7m02T1LRzpm9ZGLBXsuDqCyGI2MAiorWOBu3LVsm7l0UhczFT/unDR3ig6SdRyNDYbhr8QuF8QBb8Uyp3gAZRO+w1O0edQcR7SLZD27CAkHV/lqZ8Rq+XWw1MLmsLnQfWWR4XicrG7fNkMzM6oRJzRudhttJFCPcwFufC1wnUzqJjosCl27jr18y7Pc9p26eQqT9CYbwBRRSP8AkfKVS9T3Fv68o28Tw+HGDW7aFtYh1IUeJmgMhG+u0coqrw97BtlKo1q4BrBJXzjUx8KqUw+dRbNwiCWy6bnQkUdZwIt6ETtuIO3570f+JUK93X5wdIhXs+mvKEvwW4Fa5ZvK0nRCdRGxy7HSdwN6iXjDC6RfSWZldmYlVzCR4go8S67DpV1gLtgnK/hPU/xFF8S7M5k27xd/1h5jr7qRZyhy1RGjSG6H9SFsTm/SAWFxTlBy73bjtJy/q+EIOi0Djka13Sqq3GuXSbpDLLuAQLY3KqhIHlFVpu3MHcDqM6SQYgFQRAjkGHJqt+B4NVzX1Q+Inu1OpgEBmPIFo5dDU6KM3CBd7C3GD4S/ld0vLNwjxMNZH1cv6vnvIo3B4kZszGTbBcHqEUvr5iKG41b79Ve364JgDeC0Ffbm+c9aFFq4iXVeNbWVSOed0t/MPNRkuc/nISuShU77R77O3SmDspJDC2p9siTPvNEC5rQavAA6CKw3axajlzrNVKAXaWQbzrBdoFb9E2MOXGhWekwfnQ1pltBKsoUXaNfAD9D94/lWVvwO1ltAef8ACsr1WHUrSUHlPO1iDUJHOJXb3iN1MTFu4o+jXwtPMtznSYpVtdosXaaHfKTqNZB9iat7wCKb+2XAO9xneF8o7tR4R4zBb6x9Ua8o50HguFW7PqIAeZOrHzLHU1sJU7gAEz/4ZZyzHTpK7E8YxF60Ua2gQgy14cpmQkn4k0DgrGHlVd++MgKp9UHytroPaarO13ER+kFZ23E8gogRtqxo3sXw9nY3X9VJgnm53afIE/EUgarNUyxmmFU5VEbjYTKUyiGUptEZgV0+NJHBMMty5hbu30Zzrp/aWgAd+phvjTUbxuXYX1QZn2a1z7i9hrbXlUle7xF0aGNC5j/Cwqtan2+2lo4GyXjXjeJd0XZhI3Ebz09h5dKq+GWWuKzXN3Yk+WYQB7tB76VGxWJjS449rn+NBntBiV/3jfjSK4W2gOsh6jWFxpGLiPaN1srYtyLmqNHKCRoOpH4mhuH8AAUNdJncLrH/AFors1gTcHfXDmd+Z/H21a47Cm2YPuPI+YPOtSlhVAtexOukmnUZjnYXtz2lKyG3JQxy02I6EdK8sYqdABPNDz80P5VZsqsIK666zy0geXP41UcS4Qd7ZOhkT+I6VV8GeEfGOI2FvD1pIsesgOnLUdQehqw4fe71M0wY5npyH9cqE4ikQ42YDMPONfnNRcCaC6kxBke/lU4RiDllMbZnD8/QhWLx3dAMY9YDXbWd/KjeC9uu4IBbMnQnbWDB6gax51De4Z36lWGVDPjaQvh3IIBPI8uR6GguP+ijEYZO8tP3yrqSFIO0jQkzrXYoo5yNYiJZnTUS84hx21i2RLULcuQG101A8QH70/s+dMC3EtuE0AKQvQBdMvtAHyrimBxTLeQjdGkfDbTz0roPCuJXeIEW1tKDEtdzGANNTp5QADzNZdTCXAVdpwxJzZjwl7h1V2RlkFxcZYGk5gFkfczeRoXEXQbgt6Ei/aVm/YW7cZR+qCF959lace44mCUWbBLFUC5iNYkk+4sSY/IaxcBwpmxM5it6+33yltfkpq1RezoseQt+Iekwesijibn7xpS5WwNRWV15keW9Hnh5WTM9J6+cVhLTzi4m/UqrTNjx2kCUVhXUMC2w1jrHKge7uD6p+Falrg+qfhUCwNxJZcwtedC4BiM9nN+sa8oXscxOG1EeNvyr2vS0GLU1J5Ty2IULVZRzgvaFfpvuj86pMTdW0uZ2VV5kmB8TTFxnW9H6o/OqfifBrd+2bdwSp10MH4++nQ/d0l1HdnGlx1vFYy5cvXBaQvMwxJVdFAyjoJk10C5xG1dw/c4Jld2hAoMEDdmaYIEAyfOl1uydm1dIfMbZvXLUCC2YIGtRocxMx7elCdl8HdsX+7a7+iYjUAsujK3IHVW12mPaeSauQTpvAKCpnRODcFGHSJzMdXY8z+QHKkztHhoxeJH2jbufvW1B+amnzheDvJIvXe9mIOXKeciBy2+dJnba9kx1r7N21lJ87dw/k4pvMFEZ0uItY/CFZ059P+tUGNw+XUf1qa672l4ErKzoNQJI/h7+Vcw4jYIPOYJJPLyrMoVLm0PiFBFxGvs8v+qWzGyzy2mrE8RHdtpngTlIJnXXbUacxrQvZ/Al8FaI3y7e81HxPiyYZMoguYOSDLAnkR5beytmwKWJiL1jRQWFydpHeCIVe3cEEKwBMEZgGAnYkTHKolMkbCeZ29tUuBvO6sLi5Vg5DBDEk+EeYHX3Ubw3FBLQtkSxunXygbUoMWyXB1/UZQB7HaZiLBIIEGeR9U9RPI+dLrXzZuSRHIqa6LxXJhVGa3ac81iSPfzpaxYTGOLaoqEqxVttVEgRy6dNtqCMRnqZlBELWUCnYnaXaYY28Oj+Msqi4skm2CwBOYfZyOQR+0ededpeNdzn7y5mOUEqjSCGgrA+qVKzv9Yda04fxmwFyEslzKquGGkqoWQdojnvEdKoeNYqxe+jVZVTObaTtooERVTcsbiLixAKn5fmJlzHPcdyogOToPP2f1oKcOF8be1YFm2cuuZiN505+6g3tG48W0A5KqgabD+jViOEGyhzDxHWfyEV1R10vK0qJJMp8Q7Xb4zGczAH47V0vhGG+muf+HatW/iGuN83Fc3wSE4u0Dv3oHzFdP4UZa+/J8Rcj9lCEX5JQse5/jW5mHwSD+RpwEJGh0ovD3iPfvQ11udb2TXm+k9AwDDWWaPIrcNQ9s1MrUExQiM3Af7L7x/KsrzgB+i+8fyrK9ZhPgp4TAr/ABG8ZWcdv5cSo5FQPxrVjAJJ0GpoXtkpe5ltMO9UK2WVmNeR/rStrmMypJEmNhuT0Hvp1QQLxmnYqBFscFutiLLsYY33vZOVtSIlurHwrPKI6yz4rh6XBDqGggiRtDBhrvuBQ9i73SF7pXO5E66T9VBPIDT4nnQPFO0Xd4jCpsLrurdNFEf4iKqoCypULDOK8YSwPHIkSIBMxvttFIPbpxct4W/BC99cQHqGUEH2E266PxHh1u+uW4JHkSD56jXUUtekThoOAUKAotXrRGmgE5PwaqMrkkk6cJzbS0vEgyNiATPmJI/rrXNO1lgZ2y+rJy+ev9CukySgG0rG/Ub/AJUh9tmC+rpzHvBn/wCPKsmif+SOOO6by37It/qNtugb5E0pdrcebd+3dQgwuUjqIgg+7nV32Z4mq8Pg6w5XXbUyJI2B2nqRSV2gu5rp8JTXVSSfeNK9CfcseMwnYNUFjsJunGFuetKv1B3o7hqXGbvVEraglgJAJOhPwn3CguHdm3u4Z7yicjRlG5EakdY6U54S0uGwFsD/AHozluRZuU8oEDXoaz64FJRbjNDDMzuM3jFnHcf7xiWknmRsfjtVZZVXHrajzirJcAlzEd0CttjEZgcrE6xptodOvwq0/wBBHnxOoHlJ/GiLSNrKJ2cuxYi8qf06AoZVcruTqfj1rbCcKdzJGUUzYPsrbsxpmbqdf+go5sFEGIkf9KbSmuhb1+4NaTDXb19JF2V4B9IyjwnIeXQrQ/aHClJVtDvPXTl0pj7NJ9OddSjflRHaPAC7aYGMw1BHI6c+nKKycdYVwegj9E2TLOVcKUDHWDyV1Y+xRmPyFPvZ+4RhrWY6lcx9rksfm1I9jDRfuECCtm5p0Zx3Q+dwV0a3hAoCjkAPgIpbHv3EX5wns9AKjsegkgaa9ttrUfdxWBxWQy3mwLSytGTEx50X3DBZPX41UJeq2GPGQDWcu/nVqaIQc0SrK4Iyxl7P/wBj94/lXla9mT9B94/lWV6PC/BXwmBiPit4zn/pMtKcYCwRj3agKILz4yI9uvwqjwOOuqPo79xQPqls4HOIuBo35RRvpZwTPjs1sxcS1ayw0NL3GQZfeaW+z95ipDAAroddZGm3LatCi5LZG1EqACLxgvcXvMytcVLhScpUlIJ+tlOZSR7qWu1/G8z28odWsWp8eXMXdhrKkgyEnl7KvM1J3aFpN1ut5UHst29fm9Fr01UAiVbSdu4Nxi1iLaslxGJUEqGBYSAYI3FDdtMNmwGJHPumYe1PGP8Alrl/Zi9avWVVghddI0zQNiOfwpmwveSLYvXArHKVZs6w2hEXJ015RVOzJW4hsxZYyXGbu0IiCq6nzAiAK512wxRd7pjRLhtiNtGjfqSKa+E8YvtYSUtMMgEKWRhAiPFnBiI1iqHivCgVICsgkkB0JAM/bt5x7zFYFOnlqXuI6xJXa0pce64bMgzZO8ZIBBEZRJcxv4tABsDJ0pcZWzhXDEggQZnyHXnTLw7sXev22VXUZXkKHDKR18BMbcxNScL9H10Xh3uUIrSdd61UYhQrNeZYoMxuq7xt7P2Rati2iHJnugNM+rcyrOmrMPFpyg7VXC4oa/YvKUtKLj2mDEg76Ar4PEYITX1o3FadpeF27cPYLWbm8KfAR5ptJjlG1J2OxLF1dvBcUyHX1SeRB3Q+R086A2HqOnebwPo/sQzYjI/Zr/jL08Lts9l2Q5zcFt0khiWHgYAQQVhixJ2t+dOeBvO5YMBFvws3Vl/tDvAA29oNUr45bli1ie7K3SdWWIzAxOp50zYLELetB1ghhqPP6wI9tXp0317+vr+/pyhaV8xNrSrTGsbAuZVzMbYjXQuyAiJmQrE+6i+4zNkjxZQ3kQSRHkdJ85+JP6Om2VYmdhE9fKvbgEFgBMbxr8aMy1CNGsf6+3rrGbEyn4DxBji2yFRrlljoBDy2kT6qiBtnE1Z8Q4kWtu0hoZlARTrEjnr1E1UdlzN+3nRZyuGECJCjWPPf30w8aw6hCdFKKYjQQdYgRzE+U1kYi5a7G8inoYhcHwpbEbatesqR5Z2usP8AhCuj4jAQS0gLy9p5UhcKBF20ToS925oeSqltfmzU8YviitKgSBsfPrUYg0ytm3AFvrL0krdpmTYk3+nrzkPdg0JiMMRqKIt3KImax81jNW5UypW5U6XK3xGBnVd6DJK6ERV9DtChg06B2UacP99vyrKj7GtOG++35VlekwwtSXwnlsV8ZvGJ/pDwGfGAzAVEYRocwzQcw1+fKl23ggohRV56QuMizjwLhHdm2gmPUbxet+qRz5QfdX4i/GigO0ZozAeGYnn8hsCdhWjTKKLgSyFcupgbpAJOwEn2DU1zviLtcuIvMy7eRclzPsBA91PHHOJqcO6+qWYW2GmgILPBGhGRW+I60n3SUU3GH0l7UD7KHaekj5CoqvmgapFxaHcE4OL7QFlUMu/nyUfn5e2nVPDBHKD8KXeyvaKxatd2SbZ5lvVJ3JzDQa660zyAuaQQffMieuo57iuQ2ENTyqt5twsR3qAaJfuD3Fyy/JhRrGlbD41mvMRJJcHLnCgkACejGANBI03J1pneaw8QmVjNHDVA6DpIDgrbmXRWPUgT7juK37uNEu3B5E94vwuAn4EV6w8JonB2hGmsgUAMV1BMswBO0rsdg2fKXW28EeJcyEidcytnVh5SKTxatkeLIGlgRlI9Xb1GA1Om2810YJAM9a51g7jHEygkG8J8IOhfzBgRWpgWaoG12t9/XCJV6dMbjcHjyU9D9xJEcWVbuHticvhUHWY1h2YSG8p0mmDil1sBcS4Hm1dAzA7ZlAB29Unr7aWuKyMS7EGDdJkgwRm5ddKam4cbikZmI18LgXBv0uAkfdIq1UhFptzF726LxvrOAv7nXj/sf9V/MYLVwOoZSCCJBGo+NDcTxosqrt6ucBvY0ifcYNUuB4JcssWswoOpRGZUP93czgfdZasOI3kuWil1HSY9ZCV0/WtlgB7SKt26kaGGDG3eFoN2eI/7REGRkYjz8MVccfYCzc1giYjXed/w+NUXZTCt+lWyACotsuZWDDnAJUmN+etWPaHDsFcCWMkecATtz93MGs7EDvqDKUrEG0W+Hoe8H6mHT43He5/ylat7eKjegMKsXL5HK73Y9lpFt/ipooifKka5BqEGbOFW1FfPzlil+edE2sRFUJkbVvax5EZo9vKgmlyhDlvYxkTFCpMitvHvpXfiDZ0jY7+wjQ+f9HpVhZx8GedU7PKReCKZgchnROzNgJYgfbP5VlQdjbmbDTP12/Ksr0tAg01tynmq4IqMCdbxP9JOGz4gIApZ+7In9Rbsz1XKxP3W30rm3BcSV/1dhmZsrpEAwYlCSJgDlMRNdI9Id4HEXAzuO7WywCgwVJcXBI9U5Z1PLakDGqbWLtXVtZFNwQpEEI4K2wQdYiCSdyedXXutbnIFmAv4fKQcWdQxBX6O0cpUHVrjwzINZJyhFPQZ+tU9/h924xuX4TMZhjB9y7wByosX2ZFcXBbuZnksv1yZbxa5WPWNgNaq8Xg7ynNcUmfrTmB+8JFFgZfdmuz/AHrd46k2Qf3jMDw818ufPSmrjGMC2iEGg5x9YTy8iKGwV39Lwoa28FIBUQChAghSsCCDzBBgUOt9rxFp4DGcrGRn11/ZYRqvtqekJ3gMvOF2OEWu9tEjOHslpOssriTrzyuvwpidBAqo/RDaXCgmcrvbnya3I+dqrcAaVl4rR5q4ewXaad3pFb2SV5aVIwrW1eM+GNOtKDWGMkvtIOu+k1SYfstYG6zG+Yt/ED5VcOOun4VG+HO4oqtl2NoK5lPe7P2CPUG8aFh+DVZYfwiRt0/P31kcue9YLfh02qSxO5nXLG5MJw7yxM7USaEyeHSpBfiJoe8MDMxHDbb6sik9Y19zDUfGhV4eZH0rgA7PFwAD/wAwFhp0YUczzFCcYum3h77/AGbLx7SuUfNhRadyQBF6oFiTF6xjSuGF17Sw0ucjMGl2LHS5mBkmYzCgr3GLNxfC72zm0zIw6SMyBkMb71PxDBnDpbdgWQ2ye7zHQIBlfqpOsDaAeY0X8KLuIa4c2ZEUsD7QYU8p1J91HrU6LMSo+fWLtVqBQtz5xgwePnVgSmQ5SCBmYRJEjUA7ga7bA1mExqXE+kkIxaRmCsYlcyk6Hbb2iedVGFFw3LoXMMMWnKndkZgAJC3JUHTcQYit+H4XPe7m8jFLh8LE6yJy6qYHgJEDSQNKAaajQaTlxNQmz6jrC7uPKXPES1uAAQG0gBQdfIAadKtEaRI1B50scK8DsrHK6E6ZcysBOmTTc850im7hvazCsqi7Flz9Vgcp8wwBEe2KDVpOPdF49h8WoFmNp0XsD/sn9435VlE9kLyNhgUZWXO2qkEcuY0rK1aF+zW44TIxDBqrEc4iduCjcQxVtyB/qdtgZIMjvgAI6kga6bb0m9o+8JRrmUMzWXyghiolQgOkr4RMCfPcUwdv8X3fHfbg1+XeH8qXuLIwCTlP0lhnI11ZlISYAOVMug2nern31+cqnun5QHjFhbWLe0w+jvoGHQNtPxB+VVmGuvbuC0XKqWAzdBMT5xVr6TnHe2APWFsk+wtp+BqiS536hcpa5IEAElp6dTRZWoLOZ1LAcFtYazJQ+uoliQsnZnAGZ/Fp7xsNQPj8ArXHRj4mJLcvEYhlE6DQGfYSZmp+DW8QbKC99HdsWweTOwYMAI1AJVQDuZ860xN9bhVtDIHn/WtTKs1zeQXcSxw3j/tLN+1m5bPkLR5rcn31bWGmKp+0lruzH/f4Zjz9a2jOP+QVYWHBAbqAfjWbixqDNPCvmBljcuCokQjbahc+utFXcQBlWQCzBRJAEnzNJiNNoNZIzTp8ulBX8dBW2NWPUjbmTJ2FGYiw6wHKpmYLzJk+6B8aAxbC0qsrAC4YzZZIMDQnMMu+nvrmIXeBLcpsbqi6Vz5o2YAgH47H3n27wUQg2OhozhmGQW4Ld4pBIUtn9sFtR+ydvMTGlzgKXEFzDXND9UzE8xrqp8jUqc+olVa2hg/l8K2Uz+FD5ntnLcUryk7fEVPZ235ya7aHBHCSLS72t4r9G9gA+JrQLcozh2HthdqY5pd4symZ2zNOk8woiecLA/bFNYRQXvylaihlIMqsYwuS94+ACIBiQoywfIDT5CBVO/Eu8kWALVsiCRpoOcdfOteLvc8Ya3lDMCSDICjZfz6mr/EcFs2+G27rJkYu4DCQcqsQJ18Wo50YUr3MyqtYK1pSY/jBtILSLMCIHzJNecE453ly0raFXB9w1Y/AGoOHW1ZWklmgTIGgJJHtJ3OnSiOB8IzXLjQPCAN41bfWNNB86hlVUJMEtQs9hJcHiQt4swGrZiYBI1LRO8fwofidx+8RrhmIZT8xt5aUbxzGWrJBUg3BuF2nqegqhss18ubjRlg8wNZ5D2VSmhbvQr1AmnGd59FN0NgJH/fP8dN68qD0N2MvDeet64denhivKcUWFoN2LMSYg+ly9k43aY6DurU+ws4PyoBsOBYbIr/REK0kEG6GJBB31AURrzNNvpa4dbxGI7skC4LQK6iR60EjQwSI9/lS3hsI72leclzTOR4gxWYzgbaEwwmrMp0IkKwFwYrrhsTxTFs1q2WYwABsij1ZbYfmZrqnZHslZwlsMvjuMom4RrqNlH1R5VVcND2sOLVvJYCkk5YIcqAWuXGdZIMgBAvLptLa7Tpm7rGs1u5bLzkLqrAGM3gPJlII23NcGF8vGSQSMxk3EsYq4i7LlCFTLtrodNRrrypewuIYuXgHMfEAMuxOpkxPXamTD37DPdtKHS4bYueNw8rEAgqxiCRIOomlriKKGd5yxqSPMaftTRBBmG9qeLJdxeCVZi3lRp/WJDbaRBqXhFw9xbncIFPtXwkfEUl4+6Sovc9I8o1H4U74FZFyNheuR7GbOP8AC4rPxJDC/WP4TRiOkKR9fzoTjriBImPOI61Bi+LJa9ZuW0Gf+lA4LtNZu3Qtw5FYEZm0A9p5T56Ur2TkZrR16qe7eGcB7dskpdHe20POMyjkZ8vh+zTFi+GJjLLNhHNy24h7YIDLsdAwI9xgxsYArnPEeH93icUqH/c5gR+yDuOUVY9mL9xES9afJcjrAaCdDyHv09h1EMikXPSA30jvwzs9ZwWVrjFrsGFBE6iIMeGYJEzzNSks0JaQW7eadCQd9SzTJaPaOVeWO11i4pN20y3x61oKxzH7SgSDP8NTvQuN4rdu6nLhbfW5l7yPIOQF981VhbaQCF3h/ELyWrDC5cDEgxMb8vf/AFFUvD+KC7kNu26eHxg+rmgTk5xM+Xs2rbDYzh6k94RiGiJZmun3C0GA+AoTE9psPZaEtXwCNFCH45rpUge6uRXf/E/PSWDgG8vLlyFJ6CfhSFjsY36ZYsn1cguN5liflpVnxDthnUquHMc890aidotqd/bVhgeBnEXXvuLNt0Pd5gjvpbRQdLlzKAJicvI07SHYKTU4ylWr2gy04JjeAnI+Ka7bS0wyQzwWymDlABPUbUN2ix1zEYezbS27qo0KqCsneMgB9zKDvqaZv9GUInvX8iotoPb4EB+dTL2csfWXvPO4zt7fWJFdTrJfKt4tWo1HGZiLCIOC4Yys3ed3aBAEtcQbARuQxkknbnHKvbPBHZmVLxIOrC0t5vZ6qBT7zXQsDw21bYi2iBSAfCq6Hpp1FWBzhQBAIWNiROnIax7KI7WOQb8L+F/PpAKgKhyNNjbxtz26zmGG7Ggl1CXm29dbdojbm7kxPlzq5w3YbQZrdpQAAS952JjaRaVQfjTTiJNy2w3VTnIBjbp7TpU1u6tyVIhtz1/aB+VMVFKorlTbTNxI8/XOApMGcqpGa5y8Afv62l36PMPkwmWEAF1wMgYCNPtsxJ85rKsuzNsLYgbBjFZUkqTdduEKoYCz78Zzf0ttY/SwLthp7tMt9GIYHM3hiIOkwDz6VQ8IxDpcFxbhxdq2wLeGLqqD6xtz4h56xroJpy9J+MC3MhayJRSRde2BoTGjMDvzHSk7C9oMLbIuTaW8GJPcC84Ib1gYQr576GuUk6CSy21jRc4gL9ss1oX7X/eWDmI1MZ00cETy9xGoqpTheFvAKCgcHSWIdZJjS4Qw1JNV17tThmc3LNjELcO722FknzOpze9ai/0huOIuqHXpdFu43xFtfxqSADrvLpTqOt1UkdBpLS32evYRxctIMQMhthLkiASGIQqepG402kUr461ir7hHtOGcwoykDUsVURPQxryNWFnjKW3QKXTXxFGuJILyR4WIHh8PuFTvxnOXQ3LwteMgEqwMKxUAssrLR8TVGI4yy0nJNhtv0i2mBu3SES2TGkmAoMEmWPhGgJ1Owpr4PilRT3ly2pZLRIzqWzC0qMCqEsNU6c6qsKLVyQwK20tknwDkDlXwEbtpMaTVjc7RWLJRkDKt201sCBOa207g/Zuj20JkVhlhkWohzEW4azTiOLwu7F3H6lm7+LBQaphdw9wHu7F9gDBlrdvf2d4ak4jxpbrQJ2gSK84A6WiVufXgr7pn8aZS6pbgIvVV2a6jWa4O4bObu8PbGZSpNx7tzQ7jTIo+Fb2cVfVQqMlpRsLdq2I+8wZvnVrd4vh1YKQdeYgj360QcTZHL5D+NB0GpWVFHEMSADpFzEG+48d++3kbjx8AQKhw+ACmconqQCfiaaBjLPNSPaB/Gh14zYz5Qp9pUAe4zRkObYXgqlKtTIzAgna8l4dx1l0IEeyteL8Q7zoNI29n5it/+17C72yf3a0udobA2smfaPjULTpO2g1jJbF01u4NhzgnC+Fm465hoWAjUaFgCdNY84I5GKcOB3CcPm5XWdz992Ij3Gl3CdpLdzOQhRrdu4wmNCqNHzimjh+F7m3ZUfZVSOsJqfjVcTQDgqTa2vlKUsQUIa1wdPPp4whIAgaAcqo7fFVwt7EBsxDOrookkyvi8gAAPZ+F5dXXypf4ze7rEW7hPhdChkwJDAifI6D31iLfOUbw8p6KkqlQV46/SWeB7ToxUOjIcxBnYa+GeZka6bUT2YxjXLBdiWm6+Un7IaBHlp8+W1JWIxO4UB2EEnNa1JABBOadgYkyZNNnYe/OCt8iC494Y11RAvzIvOqoAt1lwzmYEab784293OgHScSmXYBix9o/jFH3Enbf+vlWWLeUbanf+v4U4KopIbA3K2N9tdzfj0mI9E1nFyLBswtvpsLcOsauAf2X3j+VeVnZ/wDsfvH8qymqJvTW3KCqA5zfnOQ+mJY4jmgf2NsHQTu/OkcmGPkJp69L1xRxGDzsW/xekPKVuDnOnurSwlUDunSDxuHZkSotyLAW5H+5tZveGRuv/TeirnFQVlZ/hWmH4dEltj9WfxrTHYUQcs+Y/OqVKtGpUF/OO4fDY3DYZiptfhx8RyM0t3fpCD1qexjPxInrQM8/1f8A4qezgyyAHQTM86YxIRks3Db9RD2dUrLWvSBN9/2ZecNxsZwNZTpynnVLxfCxh9CTlxOk7gXbR/OyKJ4WCrMDvlieutSX2D274PIWnIP6l1VJ/dumqUqKLT016zsZiqlWqQ+luEpMLiiWg60z9rcZadLAypa7ssoZCGJEAj1dhnJOsnXfSKM7H8OwJRhi3ZCCMhVZmGbOCQp5QBXmIwuGK3cu4du6zDUrIy6cjE6mfdzzamJVHItsTx5T0OH9lVK9Fe8bkKb5TbvAHe+tuMosM+HYle8bfmNdzrtpoATvvRi49FTRiRkkSNQwOq7erHP8qOfCYcOYy5Mr5SNWJA8EggQSeW34ma3hsNmaT4cyxuDlyyxEKZbNyOn4iXx6VFysv1/qEoewq9B+0Sp4906/WU+Jx9okAs2UneDtmI6aeGD8RUCrZDZTcaNTMSRoCOWusj3Vbfolo93qoBHj0kg5m2EfZC+81OmEw+a5qIyg2zBkaE5SIBJBgT8jOk0/aCUxZV+v9SMT/wDP1qz56lW5/wDJ525yqt3rWUgMxIBgZTodYGgmNtfM6aa1uJhiWtkmDz5jrHKmOzbs/RSMsz3hBPIkDl0g6VBirFvuQUAzlfFvmzeKQBEREaz/AAHJj0zk5N52I9g1zRCmqTlvpbx69PrIOz6Z2YnmqWj7XvJ/7VaumhOe566UhdisPne3p61/MT1Fm0x/5rop/dIpP2rWvWsDcATN9l0R2OY6G82dOpqo4r4e6Y7LfSfYxyn5Gjsdc8JBDnMI8C5vbuI201pT41jlVMis+40IWBBEaq5jWNNKz6ffYsZpfDAUSRcEUs5f1bCn+5xTL+EVecM4gloOrMAWxF4hRuZuE6Aa0n3OL3GBl2iNwoy+tmnUL9YT6xrbBcXuW/EtwMWMn+zDN1/tFUxPIEiiGmHFjOapyE6NYvEgGCPI7++iEWlzhfEMTcyGLYWRmObxAcxl5k/d99MU0tlCPZzp01tKNcr3Rr94y9n/AOx+8d/dXle8AH0X3j+VZW/TIKgiYbghiDOM+mnGZOJQN+4t6+96SrWIJBO5kRXbu3Hop/7RxPf/AKR3XgVMvdZvVLaznG+bpyqht+gEhp/Tf+B/m0/RNFdTFqz13GUGwG1oiYe6rDaDzry7cC85ro6ehAgyMZ/wf8ysu+g+f/u/+D/mUv2NLtD3u785sD2rVFAdzv8Ayt4zldhQH8WgO3lrVkseyug//wCHeKTi50iO5/zKms+hgqIOLn+5/wAyrYlUaxQ/LWU9mY00rrWW19bj7G053hbYJadNOXWahtoWe6hI8Vi6B5kWyw/xIK6aPQ4Z0xceyz/mVrhvQxkupc/S5ymSO63HMT3nMGK6icqEFrX4QOPq06rgot7cdpzJCMohVOkjnEipcRYzoFPdHnEPI0P2RXQ8N6EsqhTi80ACe5jb+8ry/wChEsIGMj+61/8A2UBQQ2seq4iiyXG/L8cpzDC8PSYKg9CFMH40aEWYCT1JBp6HoGP/AOcf/R/zanX0IMB/tp/9H/No1WxsQbzOwtbKCGFvrEqy67Fflvvvp5VphMKis3gEsJGh6np5j506XPQWxP8AtxEbfQn/APrWy+g1swY40kj/AMH/ADa5Ep5TmOpk1sZV7RSouF5xMvLlme7Uj6pDT7p/jQmLxAy/VBO3L866UvodPPFz/df5lD3/AEIh/WxU9Podv+JQUpjNZjpNGt7QHZXp+8eHL8Sm7C4bxJ+rZd+ut27l+a2qbrqTpRPBPRz+jggYgnwW00tgaID1Y7sxPvo9uxs/7+4f68iKQxVB6tUso0gsLiEp0wGOspGTSDsRGv4Us9o+7TD3clkifCXCBYIIHhmCemntp7HYG3mDlyWGxOYx/jrbiHYnvVCm7ADAnwTIHL1tJoKYZ1a4HrzhziqTbn7/AKnLcRcYrZOW4yvcW2IAtiTI0OaWOkahT51FbtI1sMAqOby23Q2/FlN3u2YO5YuR5HQ10riPo37wzbxHdnMHjuwyh1MhgMwjnI2M0K3onzW8tzFO7BsynJCqxMlgmY6z50x2b22+0kYmkP8AL7/qCcPwFvDW1RYUDSWiTqTqdJ1NHi5Ooq6vdlCQfpBPmkj4Zh+NVz+jkOZuYhz0CKLY/wABzH40mMHVbVvxOOLpDY/eX/Z5ps/eP5Vlb8D4MuGtd2pLDMWkkk6x1J6Vla1JcqBZkVWDOSJ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4" descr="data:image/jpeg;base64,/9j/4AAQSkZJRgABAQAAAQABAAD/2wCEAAkGBhQSERUUExQWFRUWFRsYGRgYGBccGxwcGhgYHBgZGxoXHCYeGB0jGRgfHy8gIycpLCwsGB4xNTAqNSYrLCkBCQoKDgwOGg8PGiolHyQsLCwqMikuLC0sLywsLCwsMCwsLC0sKiwpLiosLCwsLywsLCwsLCwsLCwsLCwsLCwsLP/AABEIAP8AxQMBIgACEQEDEQH/xAAcAAACAgMBAQAAAAAAAAAAAAAEBgMFAAIHAQj/xABOEAACAQIEAwQGBgcEBwcFAQABAhEAAwQSITEFQVEGEyJhBzJxgZGhI0JSgrHBFGJyktHS8DODouMWJDRDo7LhFVNjc5PC8TVEVLPTF//EABoBAAIDAQEAAAAAAAAAAAAAAAMEAQIFAAb/xAA0EQACAQIEAwUIAgIDAQAAAAABAgADEQQSITFBUWETInGR8AUyM4GhscHRFOFCYiNScgb/2gAMAwEAAhEDEQA/AHvtl2txOFvZbSIUyAyyk6mZ1DDpS+vpbvD1raTHIHf96rP0mcWt25tkzcZVIHTU6++uUG4STGtM0qYcazNr1mRtDOg4X0pYt2ACWZP6r/z1ccZ7bYrDmzK2jnZgfC32Myx4tNmn3VyqziCpB2Ipix/HzibChlUPbu23LD6wJ7oz5/SCh4tMo7vKFwVUtUAc31jja9IV5uVv90/zVj9vsRyFr91v5qUMCIuIGEgsARqNCY3Htqy7R5bV9bNpcsHViWJPhmBJgDWvPtiXDhLnWelNOkDYrGG124xB3Fr3Kf5qnftnfA2t/un+al/j+IKYWyECq1wEMwVc2hA0Mab771vewxtrlJUuFk2wZcAbkgdOm9AGMc6lra2khaJJBUCXH+nN+fVt/un+asHbm/ppb/dP81L6sjYe7czGVgAwQq5p8UjV4jkI9tFYfDKl8238arZN2RoGygEiOmo+NFONKkgk3Erloi+kPbt/iBytR+y381RN6Q8TMBbX7rfzUuY1kFhLquSz3HzBoBkNBCqOQJHuNRYa2WcD30SniWcXBMlaVJhoJ0Cx2lxJtC6e5yxM+IbGNp68qH/01v5VYoqhtsyMPxOmlVHEhOAH6t7+J/Og+AW1/QbpeSAVcmZMnSQTz0HwpP8Am1hnYnQED5GBNNAxFhGR+2d8crf7p/mqN+298crf7p/mpWwWNz2wdzJHw0omxhHusFQSfkPMnlThruN2jIo0st7CXY7eYjpb/dP81Za7e4jMQRbjyVv5qXXtMMQ1sBishVbKQGb62XrrOnSo7TS7qPquVnrHOpGIZho3WQKVE7CNj9t73IW/3T/NQ7dvsR9m3+6f5qoJMeyomMwOtcK1TnCfx6R4CNo7bX4BItj7p/mqtPpFxXe3lC2sttwoOVpkIpefF9on4UFaTMVXqQPcSKW+H8QW4uKn1j3l73OzR8NPiKdwLlixc3itekgZQojLjvS1ftlkItBssqSjQT09betMV6WsQrHKtkqbYZfC2p8JYev0PypFuocRaaSO8VgPMnLv7IUfGq7g9pmZgVJyggnQKDt4idForVcxOXhIFNFIDDefSHZvirYiwLjRqTGUECNI5nrWVTei4MOHoGMkOwkTECIgkCfbtWUa95nNa5tFn0mdnLl7Fh0IP0ajLBJ0LfZMxr0pAxnD7tn+0Qqu2YarPt5e+nb0k9tr+D4llQhrfcoSjDSSXkzuKtOCcdw/ErRy+G4BDIdx5jqOhrQpsAomTWp3cxY7F8PsXFOfVy3tAHMnyije0nA7dq3dKAa222BAbL9KpWTP1KH4n2Ua1eiwclw6qswt3eVHJXiTOgaDoCNarB8Qe5eRLrNM92VbSM4yEEexqBUoszEy1NwltOMss4D25IlmBA5xm3gbCRGtGdrv9uH7Q/5FofhVwm1YMKwhCVYfWGUEqRqpkcjrGtGdq8ZcTGMLZUMYAcoCy+ASVJ9U+Yrx9TMKyi3OerqE5gZL2mtRh8MHOTRpzBvtLyUEyfZzrOFWAmNbMS11rTM2jDKO72M8zGw50Px0lcLhDJLgTmO5IuIZPvou7j7SYq9dzjXDsxHOWVSI5bsef50sCQrA8c346cYIk3MBwTFsFiv/ADF8ubfxrfs4GbvbrtJ/RWUDkFCqAB7lGtB8P4lbXDXbfjJuuCJU6AGdYnnt5dNq94dj2sWSO6djcTJmOihTuRMFiYpjs2KuLa6W8tZEjTAWzhHvgM1xHdILeBdS0gATr7d6y5e7u1aUBe+u+OY1W3pHvaCdZ0I60XwPEC1YxRdJQLnhti2bwgweeYjfUA1X4Itcdr9z1nOg2gcgByAHKiJmzlW2Fj9NvOWS/uxkxCgcPJJkNdBAG8jQ7/sk0CuIt2cA65iBc7sIWy+IA5iwCkmANDI0Ole4+7lwiZvUN86A66qV9vhbX3iqnBYFAiMy+IKN6ClIvnudL/b9S2QuxEMFhcNYs5mtl7i5pZiUVSTqFTxXSYJgadfK0OGVOIWUUtlLBgCdORiJ1EHn50B2hQFcGeXdr/7/AONWV/8A+p4UdEUn/wBMmqs5bvE75r/ISlyIHwBz+nXdAQO8gkk5fCx8ImATzO8e+huCeIXnKqFsiSFzk3GbRQZYwJ1OWKM7Ka4i83m3/If40HwUf6tjPbb/AOaqk5ASP+q/UyNtoQl3Nhbd0oBcz5Lg9QNqI8MaHKZ0+yaJxvEEt4nEo6IESwVUhdQAR4JJ+sSfaTS/grTMljvHcoXEAsSMywY120NWHHrStxC4G21PvERRWo3fIToc219JazGwmYHGZbD3NYRLjCdyFRivv2qjtYG2q24EM1sK66lyIXZV1ExzgedXPElzWLiCQHyWh/eXEBj7s0wYPAW7Ii2gUeQ1PtO5p/t+xS1tSbw/ZFn32AEVeF9kHksq90DzuHM3utgwPvE1e4TswikM03GGoL7D2KPCPhVt31e/pFJPiar8fKHWiF4X8Y09mwe51+0fyrKzs5cmzP6x/Kva38NfslvymHiPit4zlPpewVu5jtQcwtW5gkSJfbloPKkY4a7g3S/ZYxm0I0OkEqw9nTQ+RFdR7d8NL8QZhEmxbAkwPWYkH2/wqrxnCFuWCCCoInXcPMjT6xzdN5q/8ns2tBnD9osXuLds7uKKixmBhS78wZkKo2WD9bc16LF54uXGzX0GZHOhbJ4sj/aBWYO4PlXuH4S+Culb6ZA2oP1W9h29xgimPhhS445rJn2EZT+NbyBXTNvPPVCyPltaQcNxNtMwc5VS++wYmO8LKABzykdK84vxFL+JF1SAMw8JnN6oXYjXbl1oXJ3d27baJ+jbfraRTHWSh+NGWnB9vX+tq8XiKQFa+uhM9tSHaU0e/AQztYsWbCje2gzj7Mspg9DQJw6H6ok14cCo2LD2MdfnWoYAAdNJoNOmUBF+N/OHSmVuTJnTSB7KHv317zPdtB3J9ZXZSY28JlRppAipVbTX3UMLgZyYXKttycykqPDzC68+VFFMN6/UhgDqZFxTHG6gVLbJYRpaSGLP5kcguwjrU4JUEZk0ZF3aJuAlNQsQeu2tR4Z9HaySyuB4XX7JIKuTpsSQZnRdKsF4U0EqqBTbRfFdn1GJBlUPLw+6iqiqLfmDGmolbxbHEWktmFIvMpn6hBtEn5EVik/RwysbmUqASCQxgGGA56eVEYvg7XXd3vWpLlyIeBIA0kdBW93hVxTacBWFpAilXBMjNDQ6pBzEGPKuREFx1vJGZTf8TT9POQSguKH8AObRtyAUM6jUrz5RUvDccVxP6TdbO+vhXSARlgA9By8qgsuq9wbk2yru7l1CLmEZDIARiYiRQjXHkG54frBcxYHNILKx1hiNtqG1BLHr+ftLZVZtRLjgGKSxdcu4h1aDrzWBmB1XUc68wVhrYJkI3iaWnI1uPFLRlK+/fziorDBhGkxRnDsDbcd24jWQATEjqNj5Uv2X2sb8vXoQbUyNRKvCkZ0uuuZFMolvQetmMZzzO/lA5Cp8bxBLl83i2UmZRlby2IBB2qwfCiTbWDEsoB2A1I+X4VVOYMxofx50XsxmDa6bQgpA6jcQ+2wuthl5Nfz+61bZvxcU2DDUpYBx+k2tNEs3HI21uXAg+Vumv9PBt7fWiJPTrQ6yKTa+w/v8yVz7gbn+vxM7odKw4VaGF+pBiqz7GMZWEaez9sLZgfaP5Vlednnmz94/lWV6nC/BXwmBX+I3jFntRaU43mzd2gyjzzRJ2UeZ6Ubi2uKyJZtiNPpCVhYOoIOpkaada87ZWGLFkQh1QZbi69fC6jxZfODEzprNFwzH3LtjOXCaGRElT5yd/dXVqRTv8DOpVQ/d4iHdo8OOJWmw9jK0MJun1UIPX6zR9UcjyBpbt9nbNsi3bu3cQ66M3eG1aU9ALXiY+U+00RxLtG9rAMtoqCbndWzbnxZgC1zUmTOaTOpE1p2QQqoX5Vr4SmVTNfrMfF1QzhbdJT9pMA1vEW9YLYfmXYEpcadX8R0cb0DheI65WENy8/Z1pt9I1iGwjnrcQnlqoaP8FKbYIMviG+vmOkGsXFZe0OaekwWY0VC8Id+m9eXv+MUM2LG5MUGMPcuTaGpeAT1CmdZ9Ujr0mrFbVmywUMHuZWYtrkUIuZssA7D73soJRABbUxntGBIbQQq1grtyCYs24nM8kx1Cjb31oy2LQ8KtdBZVNxiShJJgkep15GKxmuYhVR1S4WYMTmeHssYz2yCMpU6MCCRQFzCq9kHO6pZDWGExoGZrbsu3iByk/aA61XLbf6SuYk6DzlliuJtcvCwSWZRcWMrIM6pmQAzLLIg6g61rZF0I4Xw3Ws27qo3jyHvCjgK06EQwB11oe5iyBbvC2S8y7y0hrED1NhmQKSd9+lS371tbt4vdRC4uLmmM6OpNvUbMrQOUjzGvWA0kEniZrZtMbIa6VW2l28L3mCAQo+tIYwsbdaEbDuyIQMxuLle4f7RLytLSw5FIAG0R51th8daRMourcK3QxVS0srWwt0AkeL28yJojB4u2huZb63FuKIUesbiv4Wyxovdbn2Cr97hK92eYZGs2wz3my96UbRWVfAGXMG1ObUTOmm9b2sJZu21uSigqczWpADKAXIRt1BMEjoakW0GS8WH0b2S0xIz238IPmZ+YqLGYFA4Vh9FhrQLLMZmu+IofImAR0Bqg21hGBDHLILRZNQwuJ9penn0ovC4rXNqRzGYqT01jQ+6tMPZu2znLBSmGN26FRQpZizW7ZUQPV98R5VAhL5CuRLlxA/dTuDP7pO461OTiJ3aX0aWGO44966pVO6CKV0YExlykAgDf+oqsxeKJIVetCtimzBAIOxBkNmnzMDT3c6MwuD7u4g1LFgJ9uhA+PvrnQKZ1JrAkCXnA+Hlrl0k6otm17xbzt/iuVavgbg21FZ2asE27l3lcv3XnyzlV+SirZLlZGLzCqfXSHoViEFtfV5SNmG4Nam6aYQ014bSncA+6lc5jH8jmJa9kWnD/AH2/KsovgSAWoAjxGsr1eF+CvhPOYg3qsesXe1XHrtjE+G13id2p0YAzJ6ik3tJisNivE1q/Zu/aRFIJjUMoaW9u4607dqOHXrmIHdXEXwCVZSds2u4mlvEcLxigEWkugbZH3+6/I+RrcpimVF95hVTVDm215z5cawuKhkLbnLoZ21YAxyH403cD4qqMpJ5f1E1vd4lb1TE2zbJMZbqR8GIg+0Gh8X2dUrnsuoA1hjKfvcvfNNAixzRQg3GXeXHbXFC/h0Mz3d+0xj7LMUPyeqfFEQBGvy9nxqpRGNq+obP9C58ALKCgFwS+i7oIid6y/jZgLqX29piK837QpjtQU2tPV+zHcUjnFjeb4fhzXS7AsqiVDbHMRE+6trZdmQIVz2yD3DKAJC5XFpvrK6zKnXxeU1fCwbY7u3BCCNeZjXXz3nqaoMXilJNwW85gqUYEQ26nQggq2hg7TSVOoWOUfKMFu9mbjCsLZ7m02T1LRzpm9ZGLBXsuDqCyGI2MAiorWOBu3LVsm7l0UhczFT/unDR3ig6SdRyNDYbhr8QuF8QBb8Uyp3gAZRO+w1O0edQcR7SLZD27CAkHV/lqZ8Rq+XWw1MLmsLnQfWWR4XicrG7fNkMzM6oRJzRudhttJFCPcwFufC1wnUzqJjosCl27jr18y7Pc9p26eQqT9CYbwBRRSP8AkfKVS9T3Fv68o28Tw+HGDW7aFtYh1IUeJmgMhG+u0coqrw97BtlKo1q4BrBJXzjUx8KqUw+dRbNwiCWy6bnQkUdZwIt6ETtuIO3570f+JUK93X5wdIhXs+mvKEvwW4Fa5ZvK0nRCdRGxy7HSdwN6iXjDC6RfSWZldmYlVzCR4go8S67DpV1gLtgnK/hPU/xFF8S7M5k27xd/1h5jr7qRZyhy1RGjSG6H9SFsTm/SAWFxTlBy73bjtJy/q+EIOi0Djka13Sqq3GuXSbpDLLuAQLY3KqhIHlFVpu3MHcDqM6SQYgFQRAjkGHJqt+B4NVzX1Q+Inu1OpgEBmPIFo5dDU6KM3CBd7C3GD4S/ld0vLNwjxMNZH1cv6vnvIo3B4kZszGTbBcHqEUvr5iKG41b79Ve364JgDeC0Ffbm+c9aFFq4iXVeNbWVSOed0t/MPNRkuc/nISuShU77R77O3SmDspJDC2p9siTPvNEC5rQavAA6CKw3axajlzrNVKAXaWQbzrBdoFb9E2MOXGhWekwfnQ1pltBKsoUXaNfAD9D94/lWVvwO1ltAef8ACsr1WHUrSUHlPO1iDUJHOJXb3iN1MTFu4o+jXwtPMtznSYpVtdosXaaHfKTqNZB9iat7wCKb+2XAO9xneF8o7tR4R4zBb6x9Ua8o50HguFW7PqIAeZOrHzLHU1sJU7gAEz/4ZZyzHTpK7E8YxF60Ua2gQgy14cpmQkn4k0DgrGHlVd++MgKp9UHytroPaarO13ER+kFZ23E8gogRtqxo3sXw9nY3X9VJgnm53afIE/EUgarNUyxmmFU5VEbjYTKUyiGUptEZgV0+NJHBMMty5hbu30Zzrp/aWgAd+phvjTUbxuXYX1QZn2a1z7i9hrbXlUle7xF0aGNC5j/Cwqtan2+2lo4GyXjXjeJd0XZhI3Ebz09h5dKq+GWWuKzXN3Yk+WYQB7tB76VGxWJjS449rn+NBntBiV/3jfjSK4W2gOsh6jWFxpGLiPaN1srYtyLmqNHKCRoOpH4mhuH8AAUNdJncLrH/AFors1gTcHfXDmd+Z/H21a47Cm2YPuPI+YPOtSlhVAtexOukmnUZjnYXtz2lKyG3JQxy02I6EdK8sYqdABPNDz80P5VZsqsIK666zy0geXP41UcS4Qd7ZOhkT+I6VV8GeEfGOI2FvD1pIsesgOnLUdQehqw4fe71M0wY5npyH9cqE4ikQ42YDMPONfnNRcCaC6kxBke/lU4RiDllMbZnD8/QhWLx3dAMY9YDXbWd/KjeC9uu4IBbMnQnbWDB6gax51De4Z36lWGVDPjaQvh3IIBPI8uR6GguP+ijEYZO8tP3yrqSFIO0jQkzrXYoo5yNYiJZnTUS84hx21i2RLULcuQG101A8QH70/s+dMC3EtuE0AKQvQBdMvtAHyrimBxTLeQjdGkfDbTz0roPCuJXeIEW1tKDEtdzGANNTp5QADzNZdTCXAVdpwxJzZjwl7h1V2RlkFxcZYGk5gFkfczeRoXEXQbgt6Ei/aVm/YW7cZR+qCF959lace44mCUWbBLFUC5iNYkk+4sSY/IaxcBwpmxM5it6+33yltfkpq1RezoseQt+Iekwesijibn7xpS5WwNRWV15keW9Hnh5WTM9J6+cVhLTzi4m/UqrTNjx2kCUVhXUMC2w1jrHKge7uD6p+Falrg+qfhUCwNxJZcwtedC4BiM9nN+sa8oXscxOG1EeNvyr2vS0GLU1J5Ty2IULVZRzgvaFfpvuj86pMTdW0uZ2VV5kmB8TTFxnW9H6o/OqfifBrd+2bdwSp10MH4++nQ/d0l1HdnGlx1vFYy5cvXBaQvMwxJVdFAyjoJk10C5xG1dw/c4Jld2hAoMEDdmaYIEAyfOl1uydm1dIfMbZvXLUCC2YIGtRocxMx7elCdl8HdsX+7a7+iYjUAsujK3IHVW12mPaeSauQTpvAKCpnRODcFGHSJzMdXY8z+QHKkztHhoxeJH2jbufvW1B+amnzheDvJIvXe9mIOXKeciBy2+dJnba9kx1r7N21lJ87dw/k4pvMFEZ0uItY/CFZ059P+tUGNw+XUf1qa672l4ErKzoNQJI/h7+Vcw4jYIPOYJJPLyrMoVLm0PiFBFxGvs8v+qWzGyzy2mrE8RHdtpngTlIJnXXbUacxrQvZ/Al8FaI3y7e81HxPiyYZMoguYOSDLAnkR5beytmwKWJiL1jRQWFydpHeCIVe3cEEKwBMEZgGAnYkTHKolMkbCeZ29tUuBvO6sLi5Vg5DBDEk+EeYHX3Ubw3FBLQtkSxunXygbUoMWyXB1/UZQB7HaZiLBIIEGeR9U9RPI+dLrXzZuSRHIqa6LxXJhVGa3ac81iSPfzpaxYTGOLaoqEqxVttVEgRy6dNtqCMRnqZlBELWUCnYnaXaYY28Oj+Msqi4skm2CwBOYfZyOQR+0ededpeNdzn7y5mOUEqjSCGgrA+qVKzv9Yda04fxmwFyEslzKquGGkqoWQdojnvEdKoeNYqxe+jVZVTObaTtooERVTcsbiLixAKn5fmJlzHPcdyogOToPP2f1oKcOF8be1YFm2cuuZiN505+6g3tG48W0A5KqgabD+jViOEGyhzDxHWfyEV1R10vK0qJJMp8Q7Xb4zGczAH47V0vhGG+muf+HatW/iGuN83Fc3wSE4u0Dv3oHzFdP4UZa+/J8Rcj9lCEX5JQse5/jW5mHwSD+RpwEJGh0ovD3iPfvQ11udb2TXm+k9AwDDWWaPIrcNQ9s1MrUExQiM3Af7L7x/KsrzgB+i+8fyrK9ZhPgp4TAr/ABG8ZWcdv5cSo5FQPxrVjAJJ0GpoXtkpe5ltMO9UK2WVmNeR/rStrmMypJEmNhuT0Hvp1QQLxmnYqBFscFutiLLsYY33vZOVtSIlurHwrPKI6yz4rh6XBDqGggiRtDBhrvuBQ9i73SF7pXO5E66T9VBPIDT4nnQPFO0Xd4jCpsLrurdNFEf4iKqoCypULDOK8YSwPHIkSIBMxvttFIPbpxct4W/BC99cQHqGUEH2E266PxHh1u+uW4JHkSD56jXUUtekThoOAUKAotXrRGmgE5PwaqMrkkk6cJzbS0vEgyNiATPmJI/rrXNO1lgZ2y+rJy+ev9CukySgG0rG/Ub/AJUh9tmC+rpzHvBn/wCPKsmif+SOOO6by37It/qNtugb5E0pdrcebd+3dQgwuUjqIgg+7nV32Z4mq8Pg6w5XXbUyJI2B2nqRSV2gu5rp8JTXVSSfeNK9CfcseMwnYNUFjsJunGFuetKv1B3o7hqXGbvVEraglgJAJOhPwn3CguHdm3u4Z7yicjRlG5EakdY6U54S0uGwFsD/AHozluRZuU8oEDXoaz64FJRbjNDDMzuM3jFnHcf7xiWknmRsfjtVZZVXHrajzirJcAlzEd0CttjEZgcrE6xptodOvwq0/wBBHnxOoHlJ/GiLSNrKJ2cuxYi8qf06AoZVcruTqfj1rbCcKdzJGUUzYPsrbsxpmbqdf+go5sFEGIkf9KbSmuhb1+4NaTDXb19JF2V4B9IyjwnIeXQrQ/aHClJVtDvPXTl0pj7NJ9OddSjflRHaPAC7aYGMw1BHI6c+nKKycdYVwegj9E2TLOVcKUDHWDyV1Y+xRmPyFPvZ+4RhrWY6lcx9rksfm1I9jDRfuECCtm5p0Zx3Q+dwV0a3hAoCjkAPgIpbHv3EX5wns9AKjsegkgaa9ttrUfdxWBxWQy3mwLSytGTEx50X3DBZPX41UJeq2GPGQDWcu/nVqaIQc0SrK4Iyxl7P/wBj94/lXla9mT9B94/lWV6PC/BXwmBiPit4zn/pMtKcYCwRj3agKILz4yI9uvwqjwOOuqPo79xQPqls4HOIuBo35RRvpZwTPjs1sxcS1ayw0NL3GQZfeaW+z95ipDAAroddZGm3LatCi5LZG1EqACLxgvcXvMytcVLhScpUlIJ+tlOZSR7qWu1/G8z28odWsWp8eXMXdhrKkgyEnl7KvM1J3aFpN1ut5UHst29fm9Fr01UAiVbSdu4Nxi1iLaslxGJUEqGBYSAYI3FDdtMNmwGJHPumYe1PGP8Alrl/Zi9avWVVghddI0zQNiOfwpmwveSLYvXArHKVZs6w2hEXJ015RVOzJW4hsxZYyXGbu0IiCq6nzAiAK512wxRd7pjRLhtiNtGjfqSKa+E8YvtYSUtMMgEKWRhAiPFnBiI1iqHivCgVICsgkkB0JAM/bt5x7zFYFOnlqXuI6xJXa0pce64bMgzZO8ZIBBEZRJcxv4tABsDJ0pcZWzhXDEggQZnyHXnTLw7sXev22VXUZXkKHDKR18BMbcxNScL9H10Xh3uUIrSdd61UYhQrNeZYoMxuq7xt7P2Rati2iHJnugNM+rcyrOmrMPFpyg7VXC4oa/YvKUtKLj2mDEg76Ar4PEYITX1o3FadpeF27cPYLWbm8KfAR5ptJjlG1J2OxLF1dvBcUyHX1SeRB3Q+R086A2HqOnebwPo/sQzYjI/Zr/jL08Lts9l2Q5zcFt0khiWHgYAQQVhixJ2t+dOeBvO5YMBFvws3Vl/tDvAA29oNUr45bli1ie7K3SdWWIzAxOp50zYLELetB1ghhqPP6wI9tXp0317+vr+/pyhaV8xNrSrTGsbAuZVzMbYjXQuyAiJmQrE+6i+4zNkjxZQ3kQSRHkdJ85+JP6Om2VYmdhE9fKvbgEFgBMbxr8aMy1CNGsf6+3rrGbEyn4DxBji2yFRrlljoBDy2kT6qiBtnE1Z8Q4kWtu0hoZlARTrEjnr1E1UdlzN+3nRZyuGECJCjWPPf30w8aw6hCdFKKYjQQdYgRzE+U1kYi5a7G8inoYhcHwpbEbatesqR5Z2usP8AhCuj4jAQS0gLy9p5UhcKBF20ToS925oeSqltfmzU8YviitKgSBsfPrUYg0ytm3AFvrL0krdpmTYk3+nrzkPdg0JiMMRqKIt3KImax81jNW5UypW5U6XK3xGBnVd6DJK6ERV9DtChg06B2UacP99vyrKj7GtOG++35VlekwwtSXwnlsV8ZvGJ/pDwGfGAzAVEYRocwzQcw1+fKl23ggohRV56QuMizjwLhHdm2gmPUbxet+qRz5QfdX4i/GigO0ZozAeGYnn8hsCdhWjTKKLgSyFcupgbpAJOwEn2DU1zviLtcuIvMy7eRclzPsBA91PHHOJqcO6+qWYW2GmgILPBGhGRW+I60n3SUU3GH0l7UD7KHaekj5CoqvmgapFxaHcE4OL7QFlUMu/nyUfn5e2nVPDBHKD8KXeyvaKxatd2SbZ5lvVJ3JzDQa660zyAuaQQffMieuo57iuQ2ENTyqt5twsR3qAaJfuD3Fyy/JhRrGlbD41mvMRJJcHLnCgkACejGANBI03J1pneaw8QmVjNHDVA6DpIDgrbmXRWPUgT7juK37uNEu3B5E94vwuAn4EV6w8JonB2hGmsgUAMV1BMswBO0rsdg2fKXW28EeJcyEidcytnVh5SKTxatkeLIGlgRlI9Xb1GA1Om2810YJAM9a51g7jHEygkG8J8IOhfzBgRWpgWaoG12t9/XCJV6dMbjcHjyU9D9xJEcWVbuHticvhUHWY1h2YSG8p0mmDil1sBcS4Hm1dAzA7ZlAB29Unr7aWuKyMS7EGDdJkgwRm5ddKam4cbikZmI18LgXBv0uAkfdIq1UhFptzF726LxvrOAv7nXj/sf9V/MYLVwOoZSCCJBGo+NDcTxosqrt6ucBvY0ifcYNUuB4JcssWswoOpRGZUP93czgfdZasOI3kuWil1HSY9ZCV0/WtlgB7SKt26kaGGDG3eFoN2eI/7REGRkYjz8MVccfYCzc1giYjXed/w+NUXZTCt+lWyACotsuZWDDnAJUmN+etWPaHDsFcCWMkecATtz93MGs7EDvqDKUrEG0W+Hoe8H6mHT43He5/ylat7eKjegMKsXL5HK73Y9lpFt/ipooifKka5BqEGbOFW1FfPzlil+edE2sRFUJkbVvax5EZo9vKgmlyhDlvYxkTFCpMitvHvpXfiDZ0jY7+wjQ+f9HpVhZx8GedU7PKReCKZgchnROzNgJYgfbP5VlQdjbmbDTP12/Ksr0tAg01tynmq4IqMCdbxP9JOGz4gIApZ+7In9Rbsz1XKxP3W30rm3BcSV/1dhmZsrpEAwYlCSJgDlMRNdI9Id4HEXAzuO7WywCgwVJcXBI9U5Z1PLakDGqbWLtXVtZFNwQpEEI4K2wQdYiCSdyedXXutbnIFmAv4fKQcWdQxBX6O0cpUHVrjwzINZJyhFPQZ+tU9/h924xuX4TMZhjB9y7wByosX2ZFcXBbuZnksv1yZbxa5WPWNgNaq8Xg7ynNcUmfrTmB+8JFFgZfdmuz/AHrd46k2Qf3jMDw818ufPSmrjGMC2iEGg5x9YTy8iKGwV39Lwoa28FIBUQChAghSsCCDzBBgUOt9rxFp4DGcrGRn11/ZYRqvtqekJ3gMvOF2OEWu9tEjOHslpOssriTrzyuvwpidBAqo/RDaXCgmcrvbnya3I+dqrcAaVl4rR5q4ewXaad3pFb2SV5aVIwrW1eM+GNOtKDWGMkvtIOu+k1SYfstYG6zG+Yt/ED5VcOOun4VG+HO4oqtl2NoK5lPe7P2CPUG8aFh+DVZYfwiRt0/P31kcue9YLfh02qSxO5nXLG5MJw7yxM7USaEyeHSpBfiJoe8MDMxHDbb6sik9Y19zDUfGhV4eZH0rgA7PFwAD/wAwFhp0YUczzFCcYum3h77/AGbLx7SuUfNhRadyQBF6oFiTF6xjSuGF17Sw0ucjMGl2LHS5mBkmYzCgr3GLNxfC72zm0zIw6SMyBkMb71PxDBnDpbdgWQ2ye7zHQIBlfqpOsDaAeY0X8KLuIa4c2ZEUsD7QYU8p1J91HrU6LMSo+fWLtVqBQtz5xgwePnVgSmQ5SCBmYRJEjUA7ga7bA1mExqXE+kkIxaRmCsYlcyk6Hbb2iedVGFFw3LoXMMMWnKndkZgAJC3JUHTcQYit+H4XPe7m8jFLh8LE6yJy6qYHgJEDSQNKAaajQaTlxNQmz6jrC7uPKXPES1uAAQG0gBQdfIAadKtEaRI1B50scK8DsrHK6E6ZcysBOmTTc850im7hvazCsqi7Flz9Vgcp8wwBEe2KDVpOPdF49h8WoFmNp0XsD/sn9435VlE9kLyNhgUZWXO2qkEcuY0rK1aF+zW44TIxDBqrEc4iduCjcQxVtyB/qdtgZIMjvgAI6kga6bb0m9o+8JRrmUMzWXyghiolQgOkr4RMCfPcUwdv8X3fHfbg1+XeH8qXuLIwCTlP0lhnI11ZlISYAOVMug2nern31+cqnun5QHjFhbWLe0w+jvoGHQNtPxB+VVmGuvbuC0XKqWAzdBMT5xVr6TnHe2APWFsk+wtp+BqiS536hcpa5IEAElp6dTRZWoLOZ1LAcFtYazJQ+uoliQsnZnAGZ/Fp7xsNQPj8ArXHRj4mJLcvEYhlE6DQGfYSZmp+DW8QbKC99HdsWweTOwYMAI1AJVQDuZ860xN9bhVtDIHn/WtTKs1zeQXcSxw3j/tLN+1m5bPkLR5rcn31bWGmKp+0lruzH/f4Zjz9a2jOP+QVYWHBAbqAfjWbixqDNPCvmBljcuCokQjbahc+utFXcQBlWQCzBRJAEnzNJiNNoNZIzTp8ulBX8dBW2NWPUjbmTJ2FGYiw6wHKpmYLzJk+6B8aAxbC0qsrAC4YzZZIMDQnMMu+nvrmIXeBLcpsbqi6Vz5o2YAgH47H3n27wUQg2OhozhmGQW4Ld4pBIUtn9sFtR+ydvMTGlzgKXEFzDXND9UzE8xrqp8jUqc+olVa2hg/l8K2Uz+FD5ntnLcUryk7fEVPZ235ya7aHBHCSLS72t4r9G9gA+JrQLcozh2HthdqY5pd4symZ2zNOk8woiecLA/bFNYRQXvylaihlIMqsYwuS94+ACIBiQoywfIDT5CBVO/Eu8kWALVsiCRpoOcdfOteLvc8Ya3lDMCSDICjZfz6mr/EcFs2+G27rJkYu4DCQcqsQJ18Wo50YUr3MyqtYK1pSY/jBtILSLMCIHzJNecE453ly0raFXB9w1Y/AGoOHW1ZWklmgTIGgJJHtJ3OnSiOB8IzXLjQPCAN41bfWNNB86hlVUJMEtQs9hJcHiQt4swGrZiYBI1LRO8fwofidx+8RrhmIZT8xt5aUbxzGWrJBUg3BuF2nqegqhss18ubjRlg8wNZ5D2VSmhbvQr1AmnGd59FN0NgJH/fP8dN68qD0N2MvDeet64denhivKcUWFoN2LMSYg+ly9k43aY6DurU+ws4PyoBsOBYbIr/REK0kEG6GJBB31AURrzNNvpa4dbxGI7skC4LQK6iR60EjQwSI9/lS3hsI72leclzTOR4gxWYzgbaEwwmrMp0IkKwFwYrrhsTxTFs1q2WYwABsij1ZbYfmZrqnZHslZwlsMvjuMom4RrqNlH1R5VVcND2sOLVvJYCkk5YIcqAWuXGdZIMgBAvLptLa7Tpm7rGs1u5bLzkLqrAGM3gPJlII23NcGF8vGSQSMxk3EsYq4i7LlCFTLtrodNRrrypewuIYuXgHMfEAMuxOpkxPXamTD37DPdtKHS4bYueNw8rEAgqxiCRIOomlriKKGd5yxqSPMaftTRBBmG9qeLJdxeCVZi3lRp/WJDbaRBqXhFw9xbncIFPtXwkfEUl4+6Sovc9I8o1H4U74FZFyNheuR7GbOP8AC4rPxJDC/WP4TRiOkKR9fzoTjriBImPOI61Bi+LJa9ZuW0Gf+lA4LtNZu3Qtw5FYEZm0A9p5T56Ur2TkZrR16qe7eGcB7dskpdHe20POMyjkZ8vh+zTFi+GJjLLNhHNy24h7YIDLsdAwI9xgxsYArnPEeH93icUqH/c5gR+yDuOUVY9mL9xES9afJcjrAaCdDyHv09h1EMikXPSA30jvwzs9ZwWVrjFrsGFBE6iIMeGYJEzzNSks0JaQW7eadCQd9SzTJaPaOVeWO11i4pN20y3x61oKxzH7SgSDP8NTvQuN4rdu6nLhbfW5l7yPIOQF981VhbaQCF3h/ELyWrDC5cDEgxMb8vf/AFFUvD+KC7kNu26eHxg+rmgTk5xM+Xs2rbDYzh6k94RiGiJZmun3C0GA+AoTE9psPZaEtXwCNFCH45rpUge6uRXf/E/PSWDgG8vLlyFJ6CfhSFjsY36ZYsn1cguN5liflpVnxDthnUquHMc890aidotqd/bVhgeBnEXXvuLNt0Pd5gjvpbRQdLlzKAJicvI07SHYKTU4ylWr2gy04JjeAnI+Ka7bS0wyQzwWymDlABPUbUN2ix1zEYezbS27qo0KqCsneMgB9zKDvqaZv9GUInvX8iotoPb4EB+dTL2csfWXvPO4zt7fWJFdTrJfKt4tWo1HGZiLCIOC4Yys3ed3aBAEtcQbARuQxkknbnHKvbPBHZmVLxIOrC0t5vZ6qBT7zXQsDw21bYi2iBSAfCq6Hpp1FWBzhQBAIWNiROnIax7KI7WOQb8L+F/PpAKgKhyNNjbxtz26zmGG7Ggl1CXm29dbdojbm7kxPlzq5w3YbQZrdpQAAS952JjaRaVQfjTTiJNy2w3VTnIBjbp7TpU1u6tyVIhtz1/aB+VMVFKorlTbTNxI8/XOApMGcqpGa5y8Afv62l36PMPkwmWEAF1wMgYCNPtsxJ85rKsuzNsLYgbBjFZUkqTdduEKoYCz78Zzf0ttY/SwLthp7tMt9GIYHM3hiIOkwDz6VQ8IxDpcFxbhxdq2wLeGLqqD6xtz4h56xroJpy9J+MC3MhayJRSRde2BoTGjMDvzHSk7C9oMLbIuTaW8GJPcC84Ib1gYQr576GuUk6CSy21jRc4gL9ss1oX7X/eWDmI1MZ00cETy9xGoqpTheFvAKCgcHSWIdZJjS4Qw1JNV17tThmc3LNjELcO722FknzOpze9ai/0huOIuqHXpdFu43xFtfxqSADrvLpTqOt1UkdBpLS32evYRxctIMQMhthLkiASGIQqepG402kUr461ir7hHtOGcwoykDUsVURPQxryNWFnjKW3QKXTXxFGuJILyR4WIHh8PuFTvxnOXQ3LwteMgEqwMKxUAssrLR8TVGI4yy0nJNhtv0i2mBu3SES2TGkmAoMEmWPhGgJ1Owpr4PilRT3ly2pZLRIzqWzC0qMCqEsNU6c6qsKLVyQwK20tknwDkDlXwEbtpMaTVjc7RWLJRkDKt201sCBOa207g/Zuj20JkVhlhkWohzEW4azTiOLwu7F3H6lm7+LBQaphdw9wHu7F9gDBlrdvf2d4ak4jxpbrQJ2gSK84A6WiVufXgr7pn8aZS6pbgIvVV2a6jWa4O4bObu8PbGZSpNx7tzQ7jTIo+Fb2cVfVQqMlpRsLdq2I+8wZvnVrd4vh1YKQdeYgj360QcTZHL5D+NB0GpWVFHEMSADpFzEG+48d++3kbjx8AQKhw+ACmconqQCfiaaBjLPNSPaB/Gh14zYz5Qp9pUAe4zRkObYXgqlKtTIzAgna8l4dx1l0IEeyteL8Q7zoNI29n5it/+17C72yf3a0udobA2smfaPjULTpO2g1jJbF01u4NhzgnC+Fm465hoWAjUaFgCdNY84I5GKcOB3CcPm5XWdz992Ij3Gl3CdpLdzOQhRrdu4wmNCqNHzimjh+F7m3ZUfZVSOsJqfjVcTQDgqTa2vlKUsQUIa1wdPPp4whIAgaAcqo7fFVwt7EBsxDOrookkyvi8gAAPZ+F5dXXypf4ze7rEW7hPhdChkwJDAifI6D31iLfOUbw8p6KkqlQV46/SWeB7ToxUOjIcxBnYa+GeZka6bUT2YxjXLBdiWm6+Un7IaBHlp8+W1JWIxO4UB2EEnNa1JABBOadgYkyZNNnYe/OCt8iC494Y11RAvzIvOqoAt1lwzmYEab784293OgHScSmXYBix9o/jFH3Enbf+vlWWLeUbanf+v4U4KopIbA3K2N9tdzfj0mI9E1nFyLBswtvpsLcOsauAf2X3j+VeVnZ/wDsfvH8qymqJvTW3KCqA5zfnOQ+mJY4jmgf2NsHQTu/OkcmGPkJp69L1xRxGDzsW/xekPKVuDnOnurSwlUDunSDxuHZkSotyLAW5H+5tZveGRuv/TeirnFQVlZ/hWmH4dEltj9WfxrTHYUQcs+Y/OqVKtGpUF/OO4fDY3DYZiptfhx8RyM0t3fpCD1qexjPxInrQM8/1f8A4qezgyyAHQTM86YxIRks3Db9RD2dUrLWvSBN9/2ZecNxsZwNZTpynnVLxfCxh9CTlxOk7gXbR/OyKJ4WCrMDvlieutSX2D274PIWnIP6l1VJ/dumqUqKLT016zsZiqlWqQ+luEpMLiiWg60z9rcZadLAypa7ssoZCGJEAj1dhnJOsnXfSKM7H8OwJRhi3ZCCMhVZmGbOCQp5QBXmIwuGK3cu4du6zDUrIy6cjE6mfdzzamJVHItsTx5T0OH9lVK9Fe8bkKb5TbvAHe+tuMosM+HYle8bfmNdzrtpoATvvRi49FTRiRkkSNQwOq7erHP8qOfCYcOYy5Mr5SNWJA8EggQSeW34ma3hsNmaT4cyxuDlyyxEKZbNyOn4iXx6VFysv1/qEoewq9B+0Sp4906/WU+Jx9okAs2UneDtmI6aeGD8RUCrZDZTcaNTMSRoCOWusj3Vbfolo93qoBHj0kg5m2EfZC+81OmEw+a5qIyg2zBkaE5SIBJBgT8jOk0/aCUxZV+v9SMT/wDP1qz56lW5/wDJ525yqt3rWUgMxIBgZTodYGgmNtfM6aa1uJhiWtkmDz5jrHKmOzbs/RSMsz3hBPIkDl0g6VBirFvuQUAzlfFvmzeKQBEREaz/AAHJj0zk5N52I9g1zRCmqTlvpbx69PrIOz6Z2YnmqWj7XvJ/7VaumhOe566UhdisPne3p61/MT1Fm0x/5rop/dIpP2rWvWsDcATN9l0R2OY6G82dOpqo4r4e6Y7LfSfYxyn5Gjsdc8JBDnMI8C5vbuI201pT41jlVMis+40IWBBEaq5jWNNKz6ffYsZpfDAUSRcEUs5f1bCn+5xTL+EVecM4gloOrMAWxF4hRuZuE6Aa0n3OL3GBl2iNwoy+tmnUL9YT6xrbBcXuW/EtwMWMn+zDN1/tFUxPIEiiGmHFjOapyE6NYvEgGCPI7++iEWlzhfEMTcyGLYWRmObxAcxl5k/d99MU0tlCPZzp01tKNcr3Rr94y9n/AOx+8d/dXle8AH0X3j+VZW/TIKgiYbghiDOM+mnGZOJQN+4t6+96SrWIJBO5kRXbu3Hop/7RxPf/AKR3XgVMvdZvVLaznG+bpyqht+gEhp/Tf+B/m0/RNFdTFqz13GUGwG1oiYe6rDaDzry7cC85ro6ehAgyMZ/wf8ysu+g+f/u/+D/mUv2NLtD3u785sD2rVFAdzv8Ayt4zldhQH8WgO3lrVkseyug//wCHeKTi50iO5/zKms+hgqIOLn+5/wAyrYlUaxQ/LWU9mY00rrWW19bj7G053hbYJadNOXWahtoWe6hI8Vi6B5kWyw/xIK6aPQ4Z0xceyz/mVrhvQxkupc/S5ymSO63HMT3nMGK6icqEFrX4QOPq06rgot7cdpzJCMohVOkjnEipcRYzoFPdHnEPI0P2RXQ8N6EsqhTi80ACe5jb+8ry/wChEsIGMj+61/8A2UBQQ2seq4iiyXG/L8cpzDC8PSYKg9CFMH40aEWYCT1JBp6HoGP/AOcf/R/zanX0IMB/tp/9H/No1WxsQbzOwtbKCGFvrEqy67Fflvvvp5VphMKis3gEsJGh6np5j506XPQWxP8AtxEbfQn/APrWy+g1swY40kj/AMH/ADa5Ep5TmOpk1sZV7RSouF5xMvLlme7Uj6pDT7p/jQmLxAy/VBO3L866UvodPPFz/df5lD3/AEIh/WxU9Podv+JQUpjNZjpNGt7QHZXp+8eHL8Sm7C4bxJ+rZd+ut27l+a2qbrqTpRPBPRz+jggYgnwW00tgaID1Y7sxPvo9uxs/7+4f68iKQxVB6tUso0gsLiEp0wGOspGTSDsRGv4Us9o+7TD3clkifCXCBYIIHhmCemntp7HYG3mDlyWGxOYx/jrbiHYnvVCm7ADAnwTIHL1tJoKYZ1a4HrzhziqTbn7/AKnLcRcYrZOW4yvcW2IAtiTI0OaWOkahT51FbtI1sMAqOby23Q2/FlN3u2YO5YuR5HQ10riPo37wzbxHdnMHjuwyh1MhgMwjnI2M0K3onzW8tzFO7BsynJCqxMlgmY6z50x2b22+0kYmkP8AL7/qCcPwFvDW1RYUDSWiTqTqdJ1NHi5Ooq6vdlCQfpBPmkj4Zh+NVz+jkOZuYhz0CKLY/wABzH40mMHVbVvxOOLpDY/eX/Z5ps/eP5Vlb8D4MuGtd2pLDMWkkk6x1J6Vla1JcqBZkVWDOSJ//9k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2518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en-US" sz="6000" b="1" u="sng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 YOUR OWN:</a:t>
            </a:r>
            <a:endParaRPr lang="en-US" sz="6000" b="1" u="sng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057400"/>
            <a:ext cx="8153400" cy="3508977"/>
          </a:xfrm>
        </p:spPr>
        <p:txBody>
          <a:bodyPr>
            <a:noAutofit/>
          </a:bodyPr>
          <a:lstStyle/>
          <a:p>
            <a:r>
              <a:rPr lang="en-US" sz="3500" b="1" u="sng" dirty="0" smtClean="0">
                <a:solidFill>
                  <a:schemeClr val="accent5"/>
                </a:solidFill>
              </a:rPr>
              <a:t>Among the Hidden</a:t>
            </a:r>
          </a:p>
          <a:p>
            <a:pPr marL="880110" lvl="1" indent="-514350">
              <a:buFont typeface="+mj-lt"/>
              <a:buAutoNum type="arabicPeriod"/>
            </a:pPr>
            <a:r>
              <a:rPr lang="en-US" sz="3300" b="1" dirty="0" smtClean="0">
                <a:solidFill>
                  <a:srgbClr val="00B050"/>
                </a:solidFill>
              </a:rPr>
              <a:t>Complete </a:t>
            </a:r>
            <a:r>
              <a:rPr lang="en-US" sz="3300" b="1" dirty="0" smtClean="0">
                <a:solidFill>
                  <a:srgbClr val="00B050"/>
                </a:solidFill>
              </a:rPr>
              <a:t>the Point of View Worksheet </a:t>
            </a:r>
            <a:endParaRPr lang="en-US" sz="3300" b="1" dirty="0" smtClean="0">
              <a:solidFill>
                <a:srgbClr val="00B050"/>
              </a:solidFill>
            </a:endParaRPr>
          </a:p>
          <a:p>
            <a:pPr marL="880110" lvl="1" indent="-514350">
              <a:buFont typeface="+mj-lt"/>
              <a:buAutoNum type="arabicPeriod"/>
            </a:pPr>
            <a:r>
              <a:rPr lang="en-US" sz="3300" b="1" dirty="0" smtClean="0">
                <a:solidFill>
                  <a:srgbClr val="7030A0"/>
                </a:solidFill>
              </a:rPr>
              <a:t>Select a scene from chapter 25 or 26 and re-write from a 1</a:t>
            </a:r>
            <a:r>
              <a:rPr lang="en-US" sz="3300" b="1" baseline="30000" dirty="0" smtClean="0">
                <a:solidFill>
                  <a:srgbClr val="7030A0"/>
                </a:solidFill>
              </a:rPr>
              <a:t>st</a:t>
            </a:r>
            <a:r>
              <a:rPr lang="en-US" sz="3300" b="1" dirty="0" smtClean="0">
                <a:solidFill>
                  <a:srgbClr val="7030A0"/>
                </a:solidFill>
              </a:rPr>
              <a:t> person point of view</a:t>
            </a:r>
            <a:endParaRPr lang="en-US" sz="3300" b="1" dirty="0" smtClean="0">
              <a:solidFill>
                <a:srgbClr val="7030A0"/>
              </a:solidFill>
            </a:endParaRPr>
          </a:p>
          <a:p>
            <a:pPr lvl="2"/>
            <a:r>
              <a:rPr lang="en-US" sz="3100" i="1" u="sng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(Homework if not finished)</a:t>
            </a:r>
            <a:endParaRPr lang="en-US" sz="3100" i="1" u="sng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90830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2708476"/>
            <a:ext cx="3733799" cy="1702160"/>
          </a:xfrm>
        </p:spPr>
        <p:txBody>
          <a:bodyPr>
            <a:noAutofit/>
          </a:bodyPr>
          <a:lstStyle/>
          <a:p>
            <a:pPr algn="ctr"/>
            <a:r>
              <a:rPr lang="en-US" sz="40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Mini Lesson:</a:t>
            </a:r>
            <a:r>
              <a:rPr lang="en-US" sz="4000" b="1" u="sng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4000" b="1" u="sng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000" b="1" u="sng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Point of View</a:t>
            </a:r>
            <a:endParaRPr lang="en-US" sz="4000" b="1" u="sng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3000" dirty="0" smtClean="0"/>
              <a:t>8</a:t>
            </a:r>
            <a:r>
              <a:rPr lang="en-US" sz="3000" baseline="30000" dirty="0" smtClean="0"/>
              <a:t>th</a:t>
            </a:r>
            <a:r>
              <a:rPr lang="en-US" sz="3000" dirty="0" smtClean="0"/>
              <a:t> Grade Language Arts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2242867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6858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6500" b="1" u="sng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Point of View</a:t>
            </a:r>
            <a:endParaRPr lang="en-US" sz="6500" b="1" u="sng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323652"/>
            <a:ext cx="8077200" cy="3508977"/>
          </a:xfrm>
        </p:spPr>
        <p:txBody>
          <a:bodyPr>
            <a:normAutofit/>
          </a:bodyPr>
          <a:lstStyle/>
          <a:p>
            <a:pPr marL="68580" indent="0" algn="ctr">
              <a:buNone/>
            </a:pPr>
            <a:r>
              <a:rPr lang="en-US" sz="5000" b="1" dirty="0" smtClean="0"/>
              <a:t>The </a:t>
            </a:r>
            <a:r>
              <a:rPr lang="en-US" sz="5000" b="1" u="sng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viewpoint from which a story is told</a:t>
            </a:r>
          </a:p>
          <a:p>
            <a:pPr marL="1645920" lvl="4" indent="-457200">
              <a:buFont typeface="Wingdings" pitchFamily="2" charset="2"/>
              <a:buChar char="Ø"/>
            </a:pPr>
            <a:endParaRPr lang="en-US" sz="5000" b="1" dirty="0"/>
          </a:p>
          <a:p>
            <a:pPr marL="640080" lvl="2" indent="0">
              <a:buNone/>
            </a:pPr>
            <a:endParaRPr lang="en-US" sz="5000" b="1" dirty="0"/>
          </a:p>
        </p:txBody>
      </p:sp>
    </p:spTree>
    <p:extLst>
      <p:ext uri="{BB962C8B-B14F-4D97-AF65-F5344CB8AC3E}">
        <p14:creationId xmlns:p14="http://schemas.microsoft.com/office/powerpoint/2010/main" val="1077742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68580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US" sz="7000" b="1" u="sng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Viewpoints</a:t>
            </a:r>
            <a:endParaRPr lang="en-US" sz="7000" b="1" u="sng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52400" y="2286000"/>
            <a:ext cx="9448800" cy="3508977"/>
          </a:xfrm>
        </p:spPr>
        <p:txBody>
          <a:bodyPr>
            <a:noAutofit/>
          </a:bodyPr>
          <a:lstStyle/>
          <a:p>
            <a:pPr marL="1097280" lvl="2" indent="-457200">
              <a:buFont typeface="+mj-lt"/>
              <a:buAutoNum type="arabicPeriod"/>
            </a:pPr>
            <a:r>
              <a:rPr lang="en-US" sz="4800" b="1" u="sng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First Person </a:t>
            </a:r>
            <a:r>
              <a:rPr lang="en-US" sz="4800" b="1" dirty="0" smtClean="0">
                <a:solidFill>
                  <a:schemeClr val="accent4"/>
                </a:solidFill>
              </a:rPr>
              <a:t>Point of View</a:t>
            </a:r>
            <a:br>
              <a:rPr lang="en-US" sz="4800" b="1" dirty="0" smtClean="0">
                <a:solidFill>
                  <a:schemeClr val="accent4"/>
                </a:solidFill>
              </a:rPr>
            </a:br>
            <a:endParaRPr lang="en-US" sz="4800" b="1" dirty="0" smtClean="0">
              <a:solidFill>
                <a:schemeClr val="accent4"/>
              </a:solidFill>
            </a:endParaRPr>
          </a:p>
          <a:p>
            <a:pPr marL="1097280" lvl="2" indent="-457200">
              <a:buFont typeface="+mj-lt"/>
              <a:buAutoNum type="arabicPeriod"/>
            </a:pPr>
            <a:r>
              <a:rPr lang="en-US" sz="4800" b="1" u="sng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Third Person </a:t>
            </a:r>
            <a:r>
              <a:rPr lang="en-US" sz="4800" b="1" dirty="0" smtClean="0">
                <a:solidFill>
                  <a:schemeClr val="accent4"/>
                </a:solidFill>
              </a:rPr>
              <a:t>Point of View</a:t>
            </a:r>
            <a:endParaRPr lang="en-US" sz="4800" b="1" dirty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3840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5000" b="1" u="sng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First Person Point of View</a:t>
            </a:r>
            <a:endParaRPr lang="en-US" sz="5000" b="1" u="sng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18852"/>
            <a:ext cx="8229600" cy="3162748"/>
          </a:xfrm>
        </p:spPr>
        <p:txBody>
          <a:bodyPr>
            <a:normAutofit/>
          </a:bodyPr>
          <a:lstStyle/>
          <a:p>
            <a:pPr marL="560070" lvl="3" indent="-285750">
              <a:buClr>
                <a:schemeClr val="accent4"/>
              </a:buClr>
            </a:pPr>
            <a:r>
              <a:rPr lang="en-US" sz="2500" dirty="0" smtClean="0"/>
              <a:t>A </a:t>
            </a:r>
            <a:r>
              <a:rPr lang="en-US" sz="2500" b="1" u="sng" dirty="0">
                <a:solidFill>
                  <a:schemeClr val="accent4"/>
                </a:solidFill>
              </a:rPr>
              <a:t>character tells the story from his or her own </a:t>
            </a:r>
            <a:r>
              <a:rPr lang="en-US" sz="2500" b="1" u="sng" dirty="0" smtClean="0">
                <a:solidFill>
                  <a:schemeClr val="accent4"/>
                </a:solidFill>
              </a:rPr>
              <a:t>perspective</a:t>
            </a:r>
          </a:p>
          <a:p>
            <a:pPr marL="1234440" lvl="5" indent="-457200">
              <a:buClr>
                <a:schemeClr val="accent1">
                  <a:lumMod val="60000"/>
                  <a:lumOff val="40000"/>
                </a:schemeClr>
              </a:buClr>
              <a:buFont typeface="Wingdings" pitchFamily="2" charset="2"/>
              <a:buChar char="Ø"/>
            </a:pPr>
            <a:r>
              <a:rPr lang="en-US" sz="2500" dirty="0" smtClean="0"/>
              <a:t>Think of this Point of View in </a:t>
            </a:r>
            <a:r>
              <a:rPr lang="en-US" sz="2500" b="1" u="sng" dirty="0" smtClean="0">
                <a:solidFill>
                  <a:schemeClr val="accent4"/>
                </a:solidFill>
              </a:rPr>
              <a:t>Terms of “I” </a:t>
            </a:r>
            <a:br>
              <a:rPr lang="en-US" sz="2500" b="1" u="sng" dirty="0" smtClean="0">
                <a:solidFill>
                  <a:schemeClr val="accent4"/>
                </a:solidFill>
              </a:rPr>
            </a:br>
            <a:endParaRPr lang="en-US" sz="2500" b="1" u="sng" dirty="0" smtClean="0">
              <a:solidFill>
                <a:schemeClr val="accent4"/>
              </a:solidFill>
            </a:endParaRPr>
          </a:p>
          <a:p>
            <a:pPr marL="1463040" lvl="6" indent="-457200">
              <a:buClr>
                <a:schemeClr val="accent1">
                  <a:lumMod val="60000"/>
                  <a:lumOff val="40000"/>
                </a:schemeClr>
              </a:buClr>
              <a:buFont typeface="Wingdings" pitchFamily="2" charset="2"/>
              <a:buChar char="Ø"/>
            </a:pPr>
            <a:r>
              <a:rPr lang="en-US" sz="2500" i="1" u="sng" dirty="0" smtClean="0">
                <a:solidFill>
                  <a:schemeClr val="accent5"/>
                </a:solidFill>
              </a:rPr>
              <a:t>Example:</a:t>
            </a:r>
            <a:r>
              <a:rPr lang="en-US" sz="2500" i="1" dirty="0" smtClean="0">
                <a:solidFill>
                  <a:schemeClr val="accent5"/>
                </a:solidFill>
              </a:rPr>
              <a:t> “</a:t>
            </a:r>
            <a:r>
              <a:rPr lang="en-US" sz="2500" b="1" i="1" u="sng" dirty="0">
                <a:solidFill>
                  <a:schemeClr val="accent4"/>
                </a:solidFill>
              </a:rPr>
              <a:t>I</a:t>
            </a:r>
            <a:r>
              <a:rPr lang="en-US" sz="2500" b="1" i="1" dirty="0">
                <a:solidFill>
                  <a:schemeClr val="accent5"/>
                </a:solidFill>
              </a:rPr>
              <a:t> felt like</a:t>
            </a:r>
            <a:r>
              <a:rPr lang="en-US" sz="2500" b="1" i="1" dirty="0">
                <a:solidFill>
                  <a:schemeClr val="accent4"/>
                </a:solidFill>
              </a:rPr>
              <a:t> </a:t>
            </a:r>
            <a:r>
              <a:rPr lang="en-US" sz="2500" b="1" i="1" u="sng" dirty="0">
                <a:solidFill>
                  <a:schemeClr val="accent4"/>
                </a:solidFill>
              </a:rPr>
              <a:t>I</a:t>
            </a:r>
            <a:r>
              <a:rPr lang="en-US" sz="2500" b="1" i="1" dirty="0">
                <a:solidFill>
                  <a:schemeClr val="accent5"/>
                </a:solidFill>
              </a:rPr>
              <a:t> was getting </a:t>
            </a:r>
            <a:r>
              <a:rPr lang="en-US" sz="2500" b="1" i="1" dirty="0" smtClean="0">
                <a:solidFill>
                  <a:schemeClr val="accent5"/>
                </a:solidFill>
              </a:rPr>
              <a:t>overwhelmed </a:t>
            </a:r>
            <a:r>
              <a:rPr lang="en-US" sz="2500" b="1" i="1" dirty="0">
                <a:solidFill>
                  <a:schemeClr val="accent5"/>
                </a:solidFill>
              </a:rPr>
              <a:t>with </a:t>
            </a:r>
            <a:r>
              <a:rPr lang="en-US" sz="2500" b="1" i="1" dirty="0" smtClean="0">
                <a:solidFill>
                  <a:schemeClr val="accent5"/>
                </a:solidFill>
              </a:rPr>
              <a:t>excitement and anticipation.”</a:t>
            </a:r>
          </a:p>
          <a:p>
            <a:pPr marL="1645920" lvl="4" indent="-457200">
              <a:buFont typeface="Wingdings" pitchFamily="2" charset="2"/>
              <a:buChar char="Ø"/>
            </a:pPr>
            <a:endParaRPr lang="en-US" dirty="0"/>
          </a:p>
          <a:p>
            <a:pPr marL="640080" lvl="2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3840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5000" b="1" u="sng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Third Person Point of View</a:t>
            </a:r>
            <a:endParaRPr lang="en-US" sz="5000" b="1" u="sng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23652"/>
            <a:ext cx="8229600" cy="3508977"/>
          </a:xfrm>
        </p:spPr>
        <p:txBody>
          <a:bodyPr>
            <a:normAutofit/>
          </a:bodyPr>
          <a:lstStyle/>
          <a:p>
            <a:pPr indent="-342900"/>
            <a:r>
              <a:rPr lang="en-US" sz="2500" b="1" u="sng" dirty="0" smtClean="0">
                <a:solidFill>
                  <a:schemeClr val="accent4"/>
                </a:solidFill>
              </a:rPr>
              <a:t>A narrator </a:t>
            </a:r>
            <a:r>
              <a:rPr lang="en-US" sz="2500" dirty="0" smtClean="0"/>
              <a:t>(not a character) </a:t>
            </a:r>
            <a:r>
              <a:rPr lang="en-US" sz="2500" b="1" u="sng" dirty="0" smtClean="0">
                <a:solidFill>
                  <a:schemeClr val="accent4"/>
                </a:solidFill>
              </a:rPr>
              <a:t>tells the story </a:t>
            </a:r>
          </a:p>
          <a:p>
            <a:pPr marL="1371600" lvl="3" indent="-457200">
              <a:buFont typeface="Wingdings" pitchFamily="2" charset="2"/>
              <a:buChar char="Ø"/>
            </a:pPr>
            <a:r>
              <a:rPr lang="en-US" sz="2500" dirty="0" smtClean="0"/>
              <a:t>Think of this Point of View in </a:t>
            </a:r>
            <a:r>
              <a:rPr lang="en-US" sz="2500" b="1" u="sng" dirty="0" smtClean="0">
                <a:solidFill>
                  <a:schemeClr val="accent4"/>
                </a:solidFill>
              </a:rPr>
              <a:t>Terms of “He”, “She”, “It”, or a Name</a:t>
            </a:r>
            <a:br>
              <a:rPr lang="en-US" sz="2500" b="1" u="sng" dirty="0" smtClean="0">
                <a:solidFill>
                  <a:schemeClr val="accent4"/>
                </a:solidFill>
              </a:rPr>
            </a:br>
            <a:endParaRPr lang="en-US" sz="2500" b="1" u="sng" dirty="0" smtClean="0">
              <a:solidFill>
                <a:schemeClr val="accent4"/>
              </a:solidFill>
            </a:endParaRPr>
          </a:p>
          <a:p>
            <a:pPr marL="1645920" lvl="4" indent="-457200">
              <a:buFont typeface="Wingdings" pitchFamily="2" charset="2"/>
              <a:buChar char="Ø"/>
            </a:pPr>
            <a:r>
              <a:rPr lang="en-US" sz="2500" i="1" u="sng" dirty="0" smtClean="0">
                <a:solidFill>
                  <a:schemeClr val="accent5"/>
                </a:solidFill>
              </a:rPr>
              <a:t>Example</a:t>
            </a:r>
            <a:r>
              <a:rPr lang="en-US" sz="2500" b="1" i="1" dirty="0" smtClean="0">
                <a:solidFill>
                  <a:schemeClr val="accent5"/>
                </a:solidFill>
              </a:rPr>
              <a:t>: “</a:t>
            </a:r>
            <a:r>
              <a:rPr lang="en-US" sz="2500" b="1" i="1" u="sng" dirty="0">
                <a:solidFill>
                  <a:schemeClr val="accent4"/>
                </a:solidFill>
              </a:rPr>
              <a:t>Mr. Stewart</a:t>
            </a:r>
            <a:r>
              <a:rPr lang="en-US" sz="2500" b="1" i="1" dirty="0">
                <a:solidFill>
                  <a:schemeClr val="accent5"/>
                </a:solidFill>
              </a:rPr>
              <a:t> is a principled man. </a:t>
            </a:r>
            <a:r>
              <a:rPr lang="en-US" sz="2500" b="1" i="1" u="sng" dirty="0">
                <a:solidFill>
                  <a:schemeClr val="accent4"/>
                </a:solidFill>
              </a:rPr>
              <a:t>He</a:t>
            </a:r>
            <a:r>
              <a:rPr lang="en-US" sz="2500" b="1" i="1" dirty="0">
                <a:solidFill>
                  <a:schemeClr val="accent5"/>
                </a:solidFill>
              </a:rPr>
              <a:t> acts by the book and never lets you </a:t>
            </a:r>
            <a:r>
              <a:rPr lang="en-US" sz="2500" b="1" i="1" dirty="0" smtClean="0">
                <a:solidFill>
                  <a:schemeClr val="accent5"/>
                </a:solidFill>
              </a:rPr>
              <a:t>trick </a:t>
            </a:r>
            <a:r>
              <a:rPr lang="en-US" sz="2500" b="1" i="1" u="sng" dirty="0" smtClean="0">
                <a:solidFill>
                  <a:schemeClr val="accent4"/>
                </a:solidFill>
              </a:rPr>
              <a:t>him</a:t>
            </a:r>
            <a:r>
              <a:rPr lang="en-US" sz="2500" b="1" i="1" dirty="0">
                <a:solidFill>
                  <a:schemeClr val="accent5"/>
                </a:solidFill>
              </a:rPr>
              <a:t> easily.”</a:t>
            </a:r>
          </a:p>
          <a:p>
            <a:pPr marL="1645920" lvl="4" indent="-457200">
              <a:buFont typeface="Wingdings" pitchFamily="2" charset="2"/>
              <a:buChar char="Ø"/>
            </a:pPr>
            <a:endParaRPr lang="en-US" sz="2500" dirty="0"/>
          </a:p>
          <a:p>
            <a:pPr marL="640080" lvl="2" indent="0">
              <a:buNone/>
            </a:pPr>
            <a:endParaRPr lang="en-US" sz="2500" dirty="0"/>
          </a:p>
        </p:txBody>
      </p:sp>
    </p:spTree>
    <p:extLst>
      <p:ext uri="{BB962C8B-B14F-4D97-AF65-F5344CB8AC3E}">
        <p14:creationId xmlns:p14="http://schemas.microsoft.com/office/powerpoint/2010/main" val="1223840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534400" cy="3429000"/>
          </a:xfrm>
        </p:spPr>
        <p:txBody>
          <a:bodyPr>
            <a:noAutofit/>
          </a:bodyPr>
          <a:lstStyle/>
          <a:p>
            <a:pPr algn="ctr"/>
            <a:r>
              <a:rPr lang="en-US" sz="10000" b="1" dirty="0" smtClean="0"/>
              <a:t>LETS TRY IT OUT!</a:t>
            </a:r>
            <a:endParaRPr lang="en-US" sz="10000" b="1" dirty="0"/>
          </a:p>
        </p:txBody>
      </p:sp>
      <p:pic>
        <p:nvPicPr>
          <p:cNvPr id="4100" name="Picture 4" descr="http://static3.echalk.net/www/29Q295/images/students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3581400"/>
            <a:ext cx="5791200" cy="2963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8795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://images4.fanpop.com/image/photos/22700000/Pride-and-Prejudice-pride-and-prejudice-22780850-800-6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0" y="1676400"/>
            <a:ext cx="4238956" cy="1408944"/>
          </a:xfrm>
          <a:solidFill>
            <a:srgbClr val="D9D9D9">
              <a:alpha val="80000"/>
            </a:srgbClr>
          </a:solidFill>
          <a:ln w="57150">
            <a:solidFill>
              <a:srgbClr val="C00000"/>
            </a:solidFill>
          </a:ln>
        </p:spPr>
        <p:txBody>
          <a:bodyPr>
            <a:noAutofit/>
          </a:bodyPr>
          <a:lstStyle/>
          <a:p>
            <a:pPr algn="ctr"/>
            <a:r>
              <a:rPr lang="en-US" sz="3000" b="1" u="sng" dirty="0" smtClean="0">
                <a:solidFill>
                  <a:srgbClr val="C00000"/>
                </a:solidFill>
              </a:rPr>
              <a:t>Example 1:</a:t>
            </a:r>
            <a:r>
              <a:rPr lang="en-US" sz="3000" b="1" dirty="0" smtClean="0">
                <a:solidFill>
                  <a:srgbClr val="C00000"/>
                </a:solidFill>
              </a:rPr>
              <a:t/>
            </a:r>
            <a:br>
              <a:rPr lang="en-US" sz="3000" b="1" dirty="0" smtClean="0">
                <a:solidFill>
                  <a:srgbClr val="C00000"/>
                </a:solidFill>
              </a:rPr>
            </a:br>
            <a:r>
              <a:rPr lang="en-US" sz="3000" b="1" dirty="0" smtClean="0">
                <a:solidFill>
                  <a:srgbClr val="C00000"/>
                </a:solidFill>
              </a:rPr>
              <a:t>“</a:t>
            </a:r>
            <a:r>
              <a:rPr lang="en-US" sz="3000" b="1" dirty="0">
                <a:solidFill>
                  <a:srgbClr val="C00000"/>
                </a:solidFill>
              </a:rPr>
              <a:t>Pride and Prejudice” by Jane Austen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8920" y="3200401"/>
            <a:ext cx="8150224" cy="3276600"/>
          </a:xfrm>
          <a:solidFill>
            <a:srgbClr val="D9D9D9">
              <a:alpha val="80000"/>
            </a:srgbClr>
          </a:solidFill>
          <a:ln w="57150">
            <a:solidFill>
              <a:srgbClr val="C00000"/>
            </a:solidFill>
          </a:ln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en-US" dirty="0" smtClean="0">
                <a:solidFill>
                  <a:srgbClr val="C00000"/>
                </a:solidFill>
              </a:rPr>
              <a:t>“When</a:t>
            </a:r>
            <a:r>
              <a:rPr lang="en-US" dirty="0">
                <a:solidFill>
                  <a:srgbClr val="C00000"/>
                </a:solidFill>
              </a:rPr>
              <a:t> </a:t>
            </a:r>
            <a:r>
              <a:rPr lang="en-US" b="1" u="sng" dirty="0">
                <a:solidFill>
                  <a:srgbClr val="C00000"/>
                </a:solidFill>
              </a:rPr>
              <a:t>Jane</a:t>
            </a:r>
            <a:r>
              <a:rPr lang="en-US" dirty="0">
                <a:solidFill>
                  <a:srgbClr val="C00000"/>
                </a:solidFill>
              </a:rPr>
              <a:t> and </a:t>
            </a:r>
            <a:r>
              <a:rPr lang="en-US" b="1" u="sng" dirty="0">
                <a:solidFill>
                  <a:srgbClr val="C00000"/>
                </a:solidFill>
              </a:rPr>
              <a:t>Elizabeth</a:t>
            </a:r>
            <a:r>
              <a:rPr lang="en-US" dirty="0">
                <a:solidFill>
                  <a:srgbClr val="C00000"/>
                </a:solidFill>
              </a:rPr>
              <a:t> were alone, the former, who had been cautious in </a:t>
            </a:r>
            <a:r>
              <a:rPr lang="en-US" b="1" u="sng" dirty="0">
                <a:solidFill>
                  <a:srgbClr val="C00000"/>
                </a:solidFill>
              </a:rPr>
              <a:t>her</a:t>
            </a:r>
            <a:r>
              <a:rPr lang="en-US" dirty="0">
                <a:solidFill>
                  <a:srgbClr val="C00000"/>
                </a:solidFill>
              </a:rPr>
              <a:t> praise of Mr. </a:t>
            </a:r>
            <a:r>
              <a:rPr lang="en-US" b="1" u="sng" dirty="0">
                <a:solidFill>
                  <a:srgbClr val="C00000"/>
                </a:solidFill>
              </a:rPr>
              <a:t>Bingley</a:t>
            </a:r>
            <a:r>
              <a:rPr lang="en-US" dirty="0">
                <a:solidFill>
                  <a:srgbClr val="C00000"/>
                </a:solidFill>
              </a:rPr>
              <a:t> before, expressed </a:t>
            </a:r>
            <a:r>
              <a:rPr lang="en-US" dirty="0" smtClean="0">
                <a:solidFill>
                  <a:srgbClr val="C00000"/>
                </a:solidFill>
              </a:rPr>
              <a:t>to </a:t>
            </a:r>
            <a:r>
              <a:rPr lang="en-US" b="1" u="sng" dirty="0" smtClean="0">
                <a:solidFill>
                  <a:srgbClr val="C00000"/>
                </a:solidFill>
              </a:rPr>
              <a:t>her</a:t>
            </a:r>
            <a:r>
              <a:rPr lang="en-US" dirty="0">
                <a:solidFill>
                  <a:srgbClr val="C00000"/>
                </a:solidFill>
              </a:rPr>
              <a:t> sister how </a:t>
            </a:r>
            <a:r>
              <a:rPr lang="en-US" dirty="0" smtClean="0">
                <a:solidFill>
                  <a:srgbClr val="C00000"/>
                </a:solidFill>
              </a:rPr>
              <a:t>very </a:t>
            </a:r>
            <a:r>
              <a:rPr lang="en-US" dirty="0">
                <a:solidFill>
                  <a:srgbClr val="C00000"/>
                </a:solidFill>
              </a:rPr>
              <a:t>much </a:t>
            </a:r>
            <a:r>
              <a:rPr lang="en-US" b="1" u="sng" dirty="0">
                <a:solidFill>
                  <a:srgbClr val="C00000"/>
                </a:solidFill>
              </a:rPr>
              <a:t>she</a:t>
            </a:r>
            <a:r>
              <a:rPr lang="en-US" dirty="0">
                <a:solidFill>
                  <a:srgbClr val="C00000"/>
                </a:solidFill>
              </a:rPr>
              <a:t> admired </a:t>
            </a:r>
            <a:r>
              <a:rPr lang="en-US" b="1" u="sng" dirty="0">
                <a:solidFill>
                  <a:srgbClr val="C00000"/>
                </a:solidFill>
              </a:rPr>
              <a:t>him</a:t>
            </a:r>
            <a:r>
              <a:rPr lang="en-US" dirty="0" smtClean="0">
                <a:solidFill>
                  <a:srgbClr val="C00000"/>
                </a:solidFill>
              </a:rPr>
              <a:t>.”</a:t>
            </a:r>
            <a:br>
              <a:rPr lang="en-US" dirty="0" smtClean="0">
                <a:solidFill>
                  <a:srgbClr val="C00000"/>
                </a:solidFill>
              </a:rPr>
            </a:br>
            <a:endParaRPr lang="en-US" dirty="0" smtClean="0">
              <a:solidFill>
                <a:srgbClr val="C00000"/>
              </a:solidFill>
            </a:endParaRPr>
          </a:p>
          <a:p>
            <a:r>
              <a:rPr lang="en-US" b="1" i="1" u="sng" dirty="0" smtClean="0">
                <a:solidFill>
                  <a:srgbClr val="C00000"/>
                </a:solidFill>
              </a:rPr>
              <a:t>Question:</a:t>
            </a:r>
            <a:r>
              <a:rPr lang="en-US" b="1" i="1" dirty="0" smtClean="0">
                <a:solidFill>
                  <a:srgbClr val="C00000"/>
                </a:solidFill>
              </a:rPr>
              <a:t> What Point of View Is this?</a:t>
            </a:r>
          </a:p>
          <a:p>
            <a:r>
              <a:rPr lang="en-US" b="1" i="1" u="sng" dirty="0" smtClean="0">
                <a:solidFill>
                  <a:srgbClr val="C00000"/>
                </a:solidFill>
              </a:rPr>
              <a:t>Answer: </a:t>
            </a:r>
            <a:r>
              <a:rPr lang="en-US" b="1" i="1" dirty="0" smtClean="0">
                <a:solidFill>
                  <a:srgbClr val="C00000"/>
                </a:solidFill>
              </a:rPr>
              <a:t>Third Person </a:t>
            </a:r>
          </a:p>
          <a:p>
            <a:pPr lvl="1"/>
            <a:r>
              <a:rPr lang="en-US" b="1" i="1" dirty="0" smtClean="0">
                <a:solidFill>
                  <a:srgbClr val="C00000"/>
                </a:solidFill>
              </a:rPr>
              <a:t> </a:t>
            </a:r>
            <a:r>
              <a:rPr lang="en-US" sz="2400" b="1" i="1" dirty="0" smtClean="0">
                <a:solidFill>
                  <a:srgbClr val="C00000"/>
                </a:solidFill>
              </a:rPr>
              <a:t>How do you know this?</a:t>
            </a:r>
          </a:p>
          <a:p>
            <a:pPr lvl="2"/>
            <a:r>
              <a:rPr lang="en-US" dirty="0" smtClean="0">
                <a:solidFill>
                  <a:srgbClr val="C00000"/>
                </a:solidFill>
              </a:rPr>
              <a:t>Use of: Names (Jane, Elizabeth, Mr. Bingley), “Her”, “She”, “Him”</a:t>
            </a:r>
            <a:endParaRPr lang="en-US" b="1" i="1" u="sng" dirty="0">
              <a:solidFill>
                <a:srgbClr val="C00000"/>
              </a:solidFill>
            </a:endParaRPr>
          </a:p>
        </p:txBody>
      </p:sp>
      <p:sp>
        <p:nvSpPr>
          <p:cNvPr id="4" name="AutoShape 4" descr="data:image/jpeg;base64,/9j/4AAQSkZJRgABAQAAAQABAAD/2wCEAAkGBxQTEhUUExQVFhUXGRwYFxgYGRwgHBgcHBgcGB4dGxoZHyghHxwlHBwcIjEhJSkrLi4uHB8zODMsNygtLisBCgoKDg0OGxAQGywmHyQsLCwsLCwsLCwsLCwsLCwsLCwsLCwsLCwsLCwsLCwsLCwsLCwsLCwsLCwsLCwsLCwsLP/AABEIAMIBAwMBIgACEQEDEQH/xAAcAAACAgMBAQAAAAAAAAAAAAAFBgMEAAIHAQj/xABCEAACAQIEAwYDBgUCBAYDAAABAhEAAwQSITEFQVEGEyJhcYEUMpEHQqGxwfAjUmLR4XLxFTOCkiRjk6Ky00NVhP/EABkBAAMBAQEAAAAAAAAAAAAAAAABAgMEBf/EACQRAAICAgICAgMBAQAAAAAAAAABAhESIQNRMUEiYRNxoVIE/9oADAMBAAIRAxEAPwDoPEsZlIW4WDEZcwzGAA4DuEH8rNuMsgbHQFMLcZUm0oukQEAIARIACydC3P6dK1bAGCCQruGdssQp8J5j+Ybkc28jS12P7cYe8z2w3dsCY7xQq3cog5TJ2jSDsPlGlMzOacWwt04y98TZXObuYo7MIXPIjINQVETt4jvFE8Bw+2DPcYYZrgYeO7pyK6rsffenHFds+H3sXlZu9yrlXJZuOCSRswUiFOkzGppgNqyDogXpoATrE9aSRpehe7NWMNb8dogPEXFQtlkmQRngkAggbaE6VNxa9bHiYRbbQiPnOggKJmdiP8xb45xBbPyoMzKYMTsZ03G2vtFB7PGrDND3kViRozoFmNlQuSBpz8+UU/oPsqcU4JduooS3h8mh8d1xFtYIUpk2BExA1O4jUO1u0jmcNhjDlo+IcQDByx3XLxczyHo7XMZagks2g8WVCx66kZhtyjnpMawN2r4SMwDMcpIJXD32UEb+JUIj3oaBCXaw1jNbY2MMcqFX/inxE6z8gG/kOemsDLHD1uKbS2MPnNvIbgvszA5QveBe63mTy5a604v2v4SIlnAOxOGxGp/9PWqHajtfgrOFe9hgTcnKma3ctliQR4e9QSAdyNhOxIpUM2VcNhgx7u1aGaQS+WD5MQDBHtygivcb2ushdbqzyykmfpvXEMZx27fu99euNcefvbL5Kp0AoxxTHl8OCUhxEcoG+2/1ipcmvBSgjrHCeJLd17yT/KGII9Yhvfby63eJcNweIzm/aRWIM3lgMOYkgQToNSDpXB8JxsoREoRGV9SbbbaSflPMeddAw32kJbwzrftJ8WsBDDd1dBI8ZC6gqNSukxpEwGn6Ymq8AvtfxOzh7oS3asZZDkidgoUiBGUkiSAT+dJGO4pcusSqwCZAA/D0qtxniT37ruxHibkIGkDQSY5aTUdu+2WB+H60qGn6LTsfvA+c66/uPKqj3BJI09Ij6VPYwbRnb5d6f8P9nFm4lhbOIJxF0ElGSBoMx8WogDnqDU5JGig5CbwvihtgBwt23Mm2WImR/MpBEae9NfZ/iNp7QIw9g5bjHx3WVoZSMpOUkwTI5wokmZpY4xwoWna3ALocpjrsRpv0ov8AZ9xuxhrjDFWw9l51yyyMOeUCSDtHLehNMUotB52ttmHw2GEqoA70kDKzkk+GfFK6D+Xzq4mFRmJWzbGY6GCYYKF0A5SsxHOj+J7VcGKHJCuRCt8Lc0J9UiTXnY3hD37rX7qk2llLQ2GmjNA5zI9qnk0HGr2LdrsTeeDdKL4s3h3PKI2HKrl7s9ZCgHFIjHQqCZbyIUHNsNNtNjXVfhAd94iT02pC4xw9Ge8IXvLYzar4bicjvKup003BBgwah6NdMTuH8UtWsRJuZnJKhsoGvLOSAGB2g9Tz3a8PhLd1GuMFuXwScpZf4xUg5ssLAEiNAYAPKuX8VabpcDUHUDSjl7tEtu8r2mZbZQKeUsPHmI2nULBnbqdKXyRDSiwjxDi1jDoWNmwrAsAhDnOSCugzQVB1kRsPWl3GcRu3gLjImHtkZUS2CJAMkljJmY2idKotw6/jcQbqWLjWixghSBlk7dOscqb+LdjcU2VwjBFQeE7wBy1qrpUycb2c6xGKbMT3r+ep+m+1T8H7R3bFxWnOqkEI+oEdNspjmK24nwhg3hy+xoNdtlTBq00yJJo6xwbtAuI0traWQ2VikshckkAKwOhJjUH2ozeskljNpc1vuhGHbwjLl/nn8R61yrsZxVsPiUdCZkAdNxMiDI5xzjY13cfaVhspcYHGFRuRasxp63ZpxJdMA3JYlmGGJJkkYQ/rcNZTIPtAtf8A6/G/+nZ/+2vaqhWc2wvbvHagXbZDD7yDbz7srmPqDXvD8GhthXdNOqmJ6xsP+kCKXuyuDW4Cbm+4bc/sSKbbOBVYklgdio6k6kHlymOdRbKxQV4I1tXXVCqQSMr5vmAgMx08RGg0g6giirdoLNu3duXHjKc7BmGdgdFBUKpOhGmv3QZNBC1mzNzVYBk7DbrH+K5v217Rvir0knKuizEnzMDf8vxpqQsQlx7tndxl9tWWwD4LcgCOReNC3UmemtV7tizcEswn8valLP0rAx6mk0VdeBizX7Piw91wBpGaRH+nar/B+17a2rv8PMTmdVnNJk5rbeEzsTExRP7NOyPxouvddks2xqRu56DoBGprU9iFfDNftysWu8Pq0ED/ALdT6ipzov8AE5DCn8RBN1birDAsjKFggiApVeUbTExzpA7X8afF3iM2cJ4Q0cgToN4HSOXqalGIuYe2ybypyzyMbjzjWOcUB4dseu59KeVqycadEdiwQ09KNcMxJyvIlRBP1gfiarllbKuyz4o305L5nYetTXMQBbNq2MzXGBOWSFRJ6cizE+gU86luzSMUiylq25naN6r8fsqAqgajY/v961cucMuIbQymWtG62my6xP4CqHGcLc7tXZWA6x5xUp7LlDTAlpJ+aYkZoGoHMiYFe2bwUmJI/cGJ3qe2q5CxzZgIAEbyNT1WJ09Kr4e3mYAczArY5qpob8DgL+IFqxatZjcK+MbBZn20rtlnsBhBY7p1OYgeNSVZWH3kj5T+cmdzXMsHjVsWQpF8tAVRaJXSOZXUkx1j86ZuxmDxCut0EiyxXOHckgNy1J8Q5/rXMdj6B+J7IYOxcewhvYi4RBZ3W3btDfV8up22BrnHa/BmzimtgaaMviDb6aMNDqDrp7V3Di/YJ7t5nXEOJfMRmy+GZAkAkjbYjalL7UeyVu3Zw7IJe2cjE6l1ys2v/UP/AHGqi6eyZLJaAHDuz942EuvlUOYtrBNxydsusAeZB5xG9NXY7iuKtYq3Y7plW4CCozFAVkSSRCvAnQxFEreMTPg8W8C33RcAcmKjQgn7uoBpl4X2hw1whptpdf5VJCtHmSN45edJvYQj8bKWM7bd1fFkrZGsE3LkT6QKFdsMSBcS4q5GIKtBlWDCAQeceYpi4j2cwuOVjIgjJcHXKZglSDIInQxVDifZu2lgWrZZ8g8MmWgDadzUyuilVnG8VZJlgBIOo8idP7UE4gJswYUqxKgKZcHeWP8ALv55j0ronGOE9xnY7XArWwf5s0sPYr/7hSb264T3N7KpkEyogyM0EDz0Ij/FXxyp0Z8kbR3nsXC4WyoAAVABHkKZHXMsGINcR7Ndq76ulowwY5Vyow1+p/ECmbtJax6tAe4qkgAoYAn+ZoJ+lNOisb8Fbtz2FPiu2BruV5H25H0rinGMO6XCHUqfP+9fQPYxMc0i9ayoCRnN5mLAHfKxO/lQ37T+yVu/bFxfDcU8h809acfiyZrJUcV4DaYXUuBTlVhLESoMSJJET0Bp4GNkTmYRzXIp92SD9TV/F8Hu4PAXMxZUBAVQ5KuWOU+H+ZWykny8q2wrLlVgFk6ZDIMRvmXl5Az1q4ycjGcFCiiuJWOvmVtE/VlJPuayi1zCKTM3V8lBIHoZH5V7VWuzOn0LnYexlB1GsSJgn0OxI3+vu4C2oBIJEyDLSeUkmIgR+HOgXZ2yO7bIysQcpK3JZYAmVB1Go2I39qPYd1nKwHhBESIHlvy33+hBqLourEjt1xJgq2wdDr9I/fsaRSZo12yY/F3QeRAE9Mo5/vegqHWrXYn0TKoHnTJ2W7IYjGki2gW2D4nM/h1rTBcCFwLlMloPmBO8euldm+zmwbWa0QAAAVjmNRtuDWTn6R0R4q2yq2GODwQwlgAFwUa65yqsiC2urNroB9RVLiWK+Ewgw6qWBGV7hHhPWD94nbTQeURRT7QOEYseKxcJtNOe2bavy5T50n2OEXsPhmxV1Wtosl7ZmN4BCk6SeVQzWNADtRdAsAxDZlI+pn8NKTUaGJA3o7x/iPewzII10DGeY8WYeGOg60vq8v4V35An861gtHPySWQz9meDDEtlyhmGpB2pibs/jLbxbw+XkCrXMx8pHhj3qT7M7y20zxqa6W3aMQET5zoB++VZN72dKjpUKt/hOLGFe6QWuABQh3Mxz8qTeIcMxZsXWvrCqjEks5IgTADQOtdMPba0ttrbpcLmBsBLeXoaXuM9oRiMK1tkbMwKNAkx8pMDypL6HJOnZyng/CbmI8NsatoJ0EyANT1k/Sq6YVrV0BgQytBB5EGCD+Vdd7K9yMPmKNaui4jtPhJywUClgBkkMCN5k7ECl7tL2auBkxBIUXVuXboMHI3eZmEyBs4jXkRWzejjjTY+di+IW7ltVcKY6jlTdxh5wzCyskahVgTB2HKuLdguKZgJ0MxXRMTauXLeVL7W+crEnyk7eornutHZSlUkEuDcSxDePFm1ZhYVcwzE7kmd1j0pf+0W+Th2cHQMhBGu7gSPY/71Pw7sfLZnt2yNy1xmdj6Kxyr6xVri5RnFpwCk69J5bdNDptpTSbaFyYxTpiXwDF27oXDXAxAyhYyxpIMneIJgAxJYmaKcF4KCC7Mlxp1S4CJ1P3kPkNx+VEMfwe1btJiFUg2CHUBgoIJAYsG0zZSNoJKqJO1E8JxfCKodkyE7EqQD5g7H2quRbsy4HUWingeIXxccjDvZQqBBjLI0GXntpqBtUPGcUMpNwkMdtTA5TodT/jeveM9qLbf8s+lKWPv3bu09ZPKsWzdeAhdW01oNiL47tDHMsZ1jmBpzn7221EuCYfDY6+l9rQcG3cKZp0W33Cpoecu/1pFeyLoRLmiqxLQ2pGggA7abE+fnXQ+xK2EuWUsMzRh7+cMAChz4aB4QARqx5nUyTXRxR1Zzcs94nvZXh1iytvvCodSA7tzZfPzinZeNWLsi0yXo+YKZIA5kdK4vhMTdVWstbKyJTMSQ0cp/L/anTsrcv5MltgAfmPc6D1YtJqIyN8FJX0PgvrHhgDyoD2muAWy25Gw6mtb2J7kQ7THOIn2pWxXGGxF3Knyp4j7aj8ad9kpdCD2p7WXcVeWy4VLVk+FFnVgIzMWMkgEgdJPWimGuBxAVV9DEmPTQ7UkY2RfuO27Eke5pp4EvfJodBv5HnNarRzStsO2sYAAGZZH9Q9ufSsoW7MDDHUadNhA0jpWU8CcwzwPElWcZM0CCAOmkTrMa8gaJX4Ve8yETliWgRMMDPPyEnnpFVW4+vek2sHZjc5gsmRrOZhrM8ydBNFcZ2ha3h3f4WyFVS0ErAyiflW6Z26cqzXHstzOWfaBfTvEtqqZgMzuPm8WuUnoOnprSvg7WZ1HnUnEsW1249xyC7mTG3lEco0ph7C8INx85GmwrRvGJMVlIa8IxXuIVRkQroBrqG1/H60+cGx2VDcAAY7+1K2NwORPNT+FEOC4kOAA2lc17O5LVBa922e6TbsW87jcnRVjrVjiPHsLisLcsFzmZQPEjLJ30zDXUVRx/BLNlCyK6sZOe2xDSZOvIjyINKWA4XdDC6yNdUGVgKJ8yGdTB20NWrbomTilbFDtZwwohMABWIEAeIFjqcp0E9ddqV8OpnwmDy1roHbTjNzGXFweFw6KR84tqJJOmUtnZQBpOo1MUy9nvsVXKHxN9jcEEokBBpJUuQSekgDymtoppHFJpysUuxfFktAK+2zeR6+ldKw/DreIGdLrK4Hh7toHr5z50q2/sjxKXSLt233Ik23XdtdEMiVYg9IMRIJFVe0eCucOe3ewrOtlsqvbYkwTIDgNJCsQdNIIPtnLjfk6Icy8BS92axDXfE7BBqW8IMex0q/wvslnfLdVgiNs5gupBOYETmMwMunOSCKr8P4i721cuc4xFlcs6MhuW82h1Ihm18jTwcWAJNPij7F/0cuXxAeA4J3GHt2gqLda4O8Idv4msFswWQcgkLEDYzrPuCw7XMLctSGu2mu2hm11BY2yc3W2yGfM1cxuMziAYI1B6EUM4W958UzW0nOuW8IOSVB7u4GAgsPkKmCQVOyitJNezmgvSEni/ClwmIFq2Z8CsxAjxFmO3LSPaiGH4lft/KZ9Zpi4v2EYlrodmuE5iW5n22oDi7JTRhBrjk9noQ1EmPaPEuyo1wWwdJ1PLTYczA250zcLxPyW2CkgGCDmJkkkgCSc2vKdPWk3h160FvXLyF0RACoMGWceIHllCkzRfhGDFy06O4QNEuSCckxtMgaBRsDm51vxR+NnLzT+eJLiu1x78Wkd7ChypuFVafFHiVh4VnTqNz5NX/C1e06MozXAQxAgZiILBZMa60DwPAHwuJQ2wrWncoc2pCd2HGvLVGg+2sim+3aI9NefUyPptWlWZJ1s5dhLCZoCgGYjzoxcwZykAbiqF61kxt1f/ADHI/wC8/wB6fOC8KLAFlIXqa4sW3SPQc0lbEThXZvLftteH8JiJMTqDIB6Kx0J10PvTmmFW3jMOiCFGHxUDp/EwtNd7A2ysFZEcv7UGx/DXW/buyDbSzetkneXayVkdItkT1jrXZxxcVTOLkkpPJHKDiFuJlDZnEAwCQhmPmnKCfr5GjFzto+Es2xcAloRRrv6EbDmavYfE43Kv/g7QJ/8AKYST/wDza/70gfazYvfwHvW0tfMqqqlc2xLQbVsaaDnyrOPFXst830GcXjMRiX8RMHkNhTFbfC8PwrPfcZ3GiT438lXeJ3PLnSrwvjQXDLdIzHKukgSxgbnzpX4rxTEY7EIoGZ2/h2gqgbsNBzOvXbypRjvZtOSS0CeMYhnvNcYAZmJyiPCJmNOm1TdluLGxeEkBHIVidQNdGg9K7DwL7GUW3/4m4zORqFHhE7jXU/hXJe2/ZC/w6+yXEc2if4d0qcrg6gTtmHMeU7RWy2qOWWnZ1C3wRnAZrigncKzAaaaAVlTdkMdi7uCsP8PbuSkZ8iEtlJWSTaMnTXU6zWVGMux5R6DPZm+qKAFeDM5bV4j+nxKhB0jUHlSx9qvHjaw74VWctiXklswKICCdHAMNEQNAAaYm7aZbYbD2u+WYLFjbTn8rZGLHTaBE1xbt3xdsVjLl0rlkBQoOYAKsmDA5yTp1rVSXhGePtgfhfDnxF1bVsSWP0HU137sz2WFi0igbATQn7JuyPdWhduLD3NZO4HQenOuopYgQPrpWUk5/o3g1D9iNxmxDGelLPZ/hrNimUd4LaAs5tqWOvygAA7ny2Bro/GeEi4pAIzwSASJMenLz86SP+I4rhjOWsSl0rBJjUA6EgHfXSKhcdS34NHy/DXkPLavzkzMbfNu4v5o/05I/GhHaT7RbGBF6xazteVQEUggIcoA7wNBBAgwJ9tAJE7f4kqGXD2SDt/HM/TuK53wTs/dfGh77q91nNzxAyzatmP8ASDLEaHwgRBkbLFeDnk5S8nRvsr4AtmwtwjxP4mM6uxGpJ6LJUD/UfvGujWjoB+VC+EW2KDMIAgA7SAOm/LnHKjVtIFUHgkuWFdCrAMpBBBAIIIggg6ERpFKXajsymIslCWGQ97bMkkEAghi3zJJkTqDtypnvXytVLN9mJjeNPPprRVhdbOQ4aFUKRBDpMnmLimNdIkfjRm9xLSJHttR3tX2eD/xrVvUibigDUgzOWJz8/wDpjeK5H2jdsMSWwdgoTo/dgAjkdvSRyPqCYSrQSd7Om9ncN39zZsg3b7oPQn9BJ9tafMLgLaCAJ/fLLQjs3gCtiwgVURbayFAALZQTCjYFiTPOmG1pViI3w4iBpPI7fX/euf8AbfgpIzJGYbjnFdFusCINAu0HDe9TN95dCeemx9xE1lyQtWjXjnUtnOOxGNs2WurfIUvAUkEjSQVIAIk5hv50U7OYS3Zl8RetJKlGV7iglQQQRJjcHXfaCNaqcV7Pkyw3I1oNxzjL4eyt0YexeKnLd71DKnSCCpHhaZ8i0daOGesQ5+NZZDriO16C4Vs2xeUaZkcST0VcpEf1MyjaqCdoGvM6XcT8MNZtIVN8wJIVgoVAeRBcxPiEGOc3ftNcmfgcCdI1tsR9C8Uy9g+LYril42hhMHbsKP4l63ZIydACWIzHpE+m9aOzFUMvZHhwfEZktlUAB1JOVTqFzHnyncwTXRrd8H0GnpVZsMLVrLaEZQcvm2UwT1NDbeKAi/b1tv8A8xP5GOpB8tTB/ZmEcUaTnkw894DWqWF4kLkjIyEGGD5RpybQmQwmPcGpsPct3FBUgg7eX+ap47Bah1OqmN9D/S0fnGh+hbbRKSZDxfCsAndIWAMwuTSOXjddOkTEVwL7WeKtiuJd2VC90FtDUEmfEc2UkSCxEA6RXfMeoeyUDEC6jWyykgoxUiQQZBB1nkQK4t9mf2b37uIF3FWXt2bZMi4MucgaAAwSCY1GkTrtVWTQydjewrYqwhxijuyENlElWyquUFzyBHMQx3kTXUuEdmsLhoNjD2UYCM4QZv8AvPi/Gr2HshQAKnJiklQ3KzxhQ/i2DS/be1dQPbcEMpEjX9R1q8Wqjj8Zk29hVEnMsR9ml1WZcNd7qyCciZ5yiZOrW53k6k+p3rK6DYw2ZQTufI9a9pUh2xG+0/tAcNhgqiXveBOQiDmJAOwEabGRO5FKv2XdkUYfG4lQykHuVceGdRnKz4p5AiN996XeO9oreMv4dXDJbtDIzOQR4iJhRoNokkkkyWG46Dw7ihd0s4cZSctqyR4h1ZmBEkqqs5mZIYHWDR7D0OuFLuWeTkUNM84Xkscj16nTXU5ZCLoABzBO59z9aoYJgLZyeIEaHmZLCTGk6a+c15cvEZT6D9B+NOgQYIB3APtQ/jHCbeItm24EHynbUfj/AIipO/iOlSs/+KQzhF3hV7DYo276GJzKbYJVwSYKnzAIK7jYxTt2Z4Uijv8AJLNmAmCyKNjHIkjc8o8xTN2iwAvqLebI7GUfSVIIJGx0InQg/wBh+BAw9xUOp0XWJE8+nv0M+VRjTLTTQbwikiTp70RQdfwqrYcEVvfYQdY5b1ZLIcTcmvMGQWHUGf7/AKVC50kmQo1JrfhBlvT8ZpksKrKtEaGSD5zqPLkfr0pY4p2UW5mU62mnw+R5agjQEjbrtM0z4xc1uBowgqTyYHT269RIryxcDqGGmbkeR2IPKQdPUGk0CdFLhVoqsGAZ2HQaCKvFvxoSvEAQCPEY3Gi+xMkxPT3rS9xFhPhTyEt+e34VOSRpi2ELlypcJ4kg85BHQwP39KX7XGUuZlgo43VtdNg0geJJgExIkSOZKdn83dsX3Z2OupAByrr6CfQ1aprRnLXkH8RwJWSNqSuPcPJVwBuP3+v1rq1y2G0P+PeglzhmXEJ/ISSdTy1gHmCY0rCXG07RvHlTVMROz/2Vl1t3L7tbVhLWyAXHMAk6KY30J5aGuocNwFuxaW1ZQJbXQKPqSTuSeZOpqxm/L861La/voK2UUjBybK3ELxUD/WP1/OI96BPhTbuM1lgrRqjbMp/Mco5GPIktxNCyMBuVaP8AUCGH5GlXEdoFTKt1CWSMoE55M6Kdgnh3JIjkdKHocbekXu8AlsgtjTOSxC78x/N0gTOkbirOHxDGCg/6rkwT1FpSD7sQf6aAql26RcukafJbXREH9I5mN2Op8hoCmEumsHydG64uwjbLMSrKuaQxyzlYaLIBMhuoJOg3o2sKAANKAYPFDvSOg3nzFXviixgbczO3lWkJWrM5wp0Exc/3rYUt8RsvIdbtxSOSscp9VPhPuKnwvGEaFYgNzWdz6bx6e8VSkS4NKwzdxKgGKFFwxzESRsKmxBLAabchoPoNarNiFWZXyO9UQXrV1oGgrKGDjjDZdKygD5Wx1tkJVgQcxJn9611L7Gbua4Lr/wD4u7sIOQ7xxP8A1Qm/nG0QGucIF7vMyyquFmYhmzFQOuik+m+4lv8As+4cuHs3rakBzcQgnobcjfoSPalHY5aOgcFMZ1O4ke6u5P4vUuMHhb97Gq+FvgXQ8QLkFh07xZ/+Q/Or99dD+9OdVQkz0SySN4+vlWYW9mEc9x/aswhjQ/v9/pUd62UYtyJ18j1pFEfFEkKwnTXTlAn6R+VVsYVc2DEkMcp6eBgf7coJ6aEyqgy3/cP1/Wh2IsorIdBGfXpOSfyH4UNCT2T2U5TWl59l6n8t6k0jSorihSbhnQRqdNdduunSkWDOPYkBO7mBux/H8N6s9kSzWEuNu2v6UCx1lrxKTGeQesf5JA9Jp2w1oIioohVED0prsmXRIIAgbf5J5+dD8RfKd6Bpp3g9YIYD3APq9WrrGVAGms667aQI1+o96F8avAAGeTL/AN0Ef/H8aGKKtlLDOYHOtcTNS4UaV7cWuQ7QDjLZlcvzkwp5+Lwn8CfaugYdQAABAA0pQwdrNf1Egfrp/enFTpXRxKonLzO5GwMVFi7ogZv5lAPmWgH6mK3LaUI7R4kpYdhqUGcT/SQ2vpE+1a0ZBR7m3nH5TXubX2/SgNnj1pkt3AwCsAYOhAIJEjy2q3b4xZME3E2115iRSoLRfurSv2k4exQmPlOYUYbtDY5MW/0qfzMCPPaqmJ7QqwKizccHQ6BQPdjQ42qBSSdg7hl/Mon0q/bt0pdneLZ7lxCMpRoKzOnWfPWnFTI/etcbVaO9O1aKUN8Qip94GfIDXN9YHv50xJg8qwDWcOwQSWI8bbnoOQHlU2JuwK0hGlszm7egRxFsoJmud9qMWraDfyG9M3ani621Mmub3b5Ly5yk8iYMe9D2O8UPPYrFXFw0XmZdS1vMTOQgecgTP7M0R4hxBiNWkb8tR1kaR5zS1w+8LpAWHYCdGBIG2oJ0GwpkTs3d7vN4WB1Akx6MAJ/Ctop0ck5K9gW5xhQfFdVDAOUsARIkaHqNfesrnfaXsXxC5irrm0HzNowdYiAAIYg6CBsNqyqxZGce0PeHwinCqhGV+/75gfvp4klSemUSOhnnSljuNXLWLdUbKCFaIBBdZzb66joQTA9ruE4k1prkAMFOzCRmYGIkESVnkedAcahuXTca2VMhlGadyR0HIH19tZvRpR13gnERiLIddJXNHNTmg/R2I9Ipsw2IVlEmM2kHqeU1y3sJjYud0Laorq4lWJltDBzsSCco8vDT/gbyqrG4QANNdgQNCfYx51a8E+wgmEJ8M+IbCr3wgI8R1iD6etKV7t1ZByZHuc89pCwjYMY1A84qniO0yXHBVrjqEbwrIBIIOYuxAAiVPqKnRdMc7gFqPFPtrH5RrVTG4LOFuISconKPlIaDInWdJjX0pZ4dxjM/8RSjhZRjczWwNM0L4VB55jmOhAgVbx73L4/huHtupW53cwTsYPMFY286TdIajsMYPGIRIe3Ma5i2wnkdyOcVHxPEGBqpHUArPpMz7UtYPs7ZGyip8XwJACbduHjddG+tZ5vo0cEvYS4FkZ311mBrsByj1mmN2nYgQddjI6f5oJ2fw6Wx8txT/VHr0o13o6mtFLRnJKyG9e86A9obuYW1An+IpJ8hLcvSmUn+qhnGLUhCX+9ovXwtUzborjSyKVk1uTvXgHKpUshl1uIs+9YYs3c0vJrwaySxMGCdDyMcum8Uw5TSvhrb4e3cyYxXJJZVKDLrrG8n1pgsXXKiYYxvEA+0mB7n3rphpUcs9uyzdIAoRxZMyMvIgj1HMVcuq/QH3ofxC4VUkg6An6Cf7j6VdkVZybgGEZUdCRpcuRttnO55++tMnDcKoILET5kf3pv4dwtDbkrq0NudCYJ5+vlrV6xgbY0yyZ5k+cc/I01KiHCwPbwCgCSfxNQ43h9sjqf6s36gfWmO7h1glbdvMVOU5RuRpyqS/YDKVCgAgxoPCSCJHQ6n60OYLjRxzBcLu/8AFlWzHd3FYuQyQMqk7gkA5hAmNyK61wrhuTViSw2nl5/5rO5dCtwgGJXSZAJnTz2EayYHORfNwEdR5fmKycU3ZtGbiqI8djVtrJnoANyYmB9KFY03mt5wggjTxT9dNDXuNg3bec+ESfXaT7Cf2aLA91dyk+G6TA/lcCTHkwk+s9aaiq2TLkkpaOJcUa5cut3oZY2XY+vp51IljOAG8S7wR+Rp37c8OU3rCqILvGgGx5fUCieM7LYe3bMBleQJBPikjSDNJQ6B8ze2L3Ynhqd8YGXwoNOksfpIUe9PqObV2D/yrh0/ouHcejHX1PnXOL2MfDXw2WQNGg/MpifdWAbfkK6Bxu+LuEN22dgHHlAn8KtdGUv9Iv3cBbYklBJrKp4jj1hGytcVWESJ2kTWUZPseMejjw4OToATqWbTcmB+QAqy3CtpExv607W7AOyn6f2qc4Ix/wAs/SgqxBPDyDntnKZzbaZp3Eagz09/I1xbEg2mWfKCDrI1kka0VuYNTrEVWxPD865S7R0B/tRYWB+A4cX27lA+doztlgIqqF1cwRG4C7MdwDRbtTwC1n8GmbulYkmYTX+I0yQQm06sykzFWOFYFMMQUWCBGuk6RrUzZWnNrJze8R+X5UkXmLuJ4QXt50k25JKBmMHWfAxjnO06yaauGY2VVSSYgQ2adB1atbd1VIC1st6NANOQoE5HuKuhbmmxAPoT+596u2r2lCmKyW1310qQYjyNRjsr8mgrnqVblAximnapkvufuk+mtVRDkHQ4qrjwCFP8pn1kFf1qgxuAZipy9a0GJnefofzoaBSosEHcRPKaxSr/ADJhwT82dAx/HT6iqYxonnUgxijXSesD86lRopzsv4m0hUCbHhB2RQdtII+X6VPw7EELBUg9CV/CCaGJxGRNb27juYQa85MVZOQZfE+QPv8A4qnjLge24KsJU8p5f01UCXZ+Q/hUos3v5fxooWSCSiFqS3ZEzOun4En9TQb4m6hgg/X9az/ipGh08ooHYwrAqO5fAoBc4iese8VH8ZPOaAsL4i/II5fl5+39qH4m+YzKYgT7fuR9KrfEnzqtisT4DHPTXz01oE2EbnD7920GGWWgr4iIPUmN4/E1bu4lntp3gi7aZHceUgMwIJBG5q3wS8TaCgaqxU66AfNP0OnnFBuOKEdxll2hjAIBlckliSRokELyXXear3Rm9xsgxOZr9o3WBNrNcdgICDMYWOvLn+Iq1jrzXba3WBCsQAnMLBJmOZiPQeZqhh7N62Sr5GXMS5gqWOYEFic0rIjSNhO4qbHqzvbd5UEuqiICsPCCJ8sxBO4O1OPoiXhjRf4bZYQbaFf5Soyn1HlQRn7m49tUbuYAyltGzTJtlzuNQVmNQaLcMY3LVpmMaajaSNB7bmPShXHQyOFthQGUQdyr5oACnSSDIMfcPXSd2aOsbIbHErCqFuswdRlMhgTGgMRzEH3rKjwfZ7DMs3Fl5YMSxkkMROh8qyhpiT0G7eh2FWCfKqWGQgkn2qyXPQ0wMKKfu1p8OvJYPpUiXK2zUAVmQcx+FRfA22MlPwoDjuI4r4jEJbMpaIklFhEOHNyZ0lu8ygCDIJnrVbB9ob7YTGXc65rNhbiyoDC53HfMGTbuzK5ToSC3QGlZeDGn4S3p4RHpUwVR90fSltuJX+8vqLygWsPavKXRcpZ+9zZ4g5P4YOhESfIUKPH7t6zf7xXyuy2FSEUA4izZhHuDxqytfPiCnROtFguNscreJssrOhR1EyVIOw11HMdKqXcFh2PzAE66NGm/5GgHaHGX1sAKFXuioa6oKrcykIUW0CSy+JvmIWV0DVX4vxTEWIDi2pNvEOs2kglb1q3aa7HyKy3BnIIiAdNRSsf4xow+Cw6ZtRoQPEdiRIAny1q4MXZXQFeXTWen60E4ndcYu3aUeF7Rdstu2xUpctpmJcg5AHMxJgaVSwOLfPZU5Sr43EYdpRfktC8V1I+Y90JPPM3lBbFjqxvVlYaQR5Vrdw6kQVEUv38XdW9atrchbmKuWj4F0VcO90RpuGSJ6TQrE9pr9u+bbFIVjaz5IQk37FkXDrIVReIZZ1a2RKg07BQb8DeMDbH3B6RWXOGW2+7HppQbjd2/ZZAt7PnuW0yhLfeAMLk9FjwjLoNnmeR7BTkQsSWgTIAM85CkgHlApktVso4jgSE6aDnV7B4NbYhfr1qcmvPegRg9a9ArQr515J60AbkVpcsKw1g+1YH1r0+tAENvBW12VR7Cpcs9PpXgb0rUmgCO7w5D90e1RPwy3kZQu4I89qtAmtsx/f6UACeH497No/wmPi1M89AJB6bTVq1hHGa9fIkKYUbKCIPvGnuas4u1nRl1GYESOU86F4y5iMuUqWXQFQFKkD0IbXpTJaI8Rgie4YEo9xYY9YTQEcwY28zVbEP4QlxQl1DIjQOIIJA2kTOm9X8PevXLyMywqzplI3ETqT9BRHFYZLkB1mDI6j0IougqwTh+0LKqItsEgZZDSBGgLCBE+tXeH8JuZ+9vEFhqBvB2/L8/Kt8bgwLTJbAViJB/q3BJ6zVPEccuKIhF0gg58w030WPpNANe2B+KXGN1ysxOkE/pXtFMHxq2iKotrp1upO+s5oO/UCsq7+v6ZY37/gVtz0qQHyqNXjlWd7G/5VmbkvOsza1qrzrWJc60AVmwNmbh7tJuj+Kcv/M0jxddNNap43h+FS2zNZQqtooVCjW2oJydCvRTp6UVe4OZrzvB1oHbAYTDZp+GUuGS0SVSdGypBJ1UaEdJ5GQILiYK6SDhwDcl2bKAZyI2bMDmDw6gMDMjQ6CmQGpCw50UPKhbL4d1QXEe8rslsG7laMyi4JBOgGkkiZAmYqwmIw9wi4bGZu6lSVUtkchSg15yJWdZG+lGpFeaa86KDIXWt4QhQMMp8ARSEU5VYIQoBOikugCxHsNMt3sKLAttaZ0JN05wrEu1wsXbXRy7ZuW/h0FHYBPKpE05mlQZC9fvYVltg2BlttCAqvgLAkka6c5bzM71dtYPDNcydymZUe3qixkGTMkfynOPDEHXpRWT1NeH1p0Fg9+BYbnZtmCDqoOqghTJ6SY6SY3q7h7KooVFCqNgBAHsK9byNe26BWz01tFaMOte+5/tQI9y1gXzrRm1r2gCTuvOtGqQbb1CR50ARseleLPKpAPSsX2oA9VjFboK1n0rxZB1oAkVvKsdt+tek1qHmgDSy5jXfpUpatVIrGvAEDrP4b/nQB67VCpnevBj0MQfmMD9n1FanGp/NuwX3OsUxWaXMJaJk20J/wBI/tXtSFqypLKKYqtxihS/bxusetSDGa1RAc+JFafGa0JGOrR8bQAdbF+nnWoxY60D+NrUYsTQAd+NHlW/xIpfuYrTSvEx0rMEeRoAPm+Jrw4oUF+JmoziRQAfGIrb4nzNBExNbHFUUFhs3+pNe9/50DGJ869OJooLDRv1q2IoHcxfnXgxnnQAcbE+dZ8V50FOI861GJ86AsNm9Wy3vOgy4rzrX4vzooLD3xPnUfxPnQc4rzqP4igLDCYrzrPi9YoJ8RXvxVABv4o1ucXQIYrWsbGUAH2xdari6BLjK9+MoAPjF142JB5n2oEcf5162O2oAMXL46n9mo2vjqfr5z+/KhBx+9RPjIO9AB/4kVlARjaykOyjZr1TWVlMkkHOtW5V7WUwNDUV0aGsrKQGycq2uHWsrKAPQdqic1lZQBLa5VKd6yspgejlWOa8rKANLlaW6yspASrXorKymBqhrBXtZQBifrXprKygDU14aysoA9rSsrKQG1anf99KyspgYu9atuKyspAeitX3rKygZqKysrKA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6" descr="data:image/jpeg;base64,/9j/4AAQSkZJRgABAQAAAQABAAD/2wCEAAkGBxQTEhUUExQVFhUXGRwYFxgYGRwgHBgcHBgcGB4dGxoZHyghHxwlHBwcIjEhJSkrLi4uHB8zODMsNygtLisBCgoKDg0OGxAQGywmHyQsLCwsLCwsLCwsLCwsLCwsLCwsLCwsLCwsLCwsLCwsLCwsLCwsLCwsLCwsLCwsLCwsLP/AABEIAMIBAwMBIgACEQEDEQH/xAAcAAACAgMBAQAAAAAAAAAAAAAFBgMEAAIHAQj/xABCEAACAQIEAwYDBgUCBAYDAAABAhEAAwQSITEFQVEGEyJhcYEUMpEHQqGxwfAjUmLR4XLxFTOCkiRjk6Ky00NVhP/EABkBAAMBAQEAAAAAAAAAAAAAAAABAgMEBf/EACQRAAICAgICAgMBAQAAAAAAAAABAhESIQNRMUEiYRNxoVIE/9oADAMBAAIRAxEAPwDoPEsZlIW4WDEZcwzGAA4DuEH8rNuMsgbHQFMLcZUm0oukQEAIARIACydC3P6dK1bAGCCQruGdssQp8J5j+Ybkc28jS12P7cYe8z2w3dsCY7xQq3cog5TJ2jSDsPlGlMzOacWwt04y98TZXObuYo7MIXPIjINQVETt4jvFE8Bw+2DPcYYZrgYeO7pyK6rsffenHFds+H3sXlZu9yrlXJZuOCSRswUiFOkzGppgNqyDogXpoATrE9aSRpehe7NWMNb8dogPEXFQtlkmQRngkAggbaE6VNxa9bHiYRbbQiPnOggKJmdiP8xb45xBbPyoMzKYMTsZ03G2vtFB7PGrDND3kViRozoFmNlQuSBpz8+UU/oPsqcU4JduooS3h8mh8d1xFtYIUpk2BExA1O4jUO1u0jmcNhjDlo+IcQDByx3XLxczyHo7XMZagks2g8WVCx66kZhtyjnpMawN2r4SMwDMcpIJXD32UEb+JUIj3oaBCXaw1jNbY2MMcqFX/inxE6z8gG/kOemsDLHD1uKbS2MPnNvIbgvszA5QveBe63mTy5a604v2v4SIlnAOxOGxGp/9PWqHajtfgrOFe9hgTcnKma3ctliQR4e9QSAdyNhOxIpUM2VcNhgx7u1aGaQS+WD5MQDBHtygivcb2ushdbqzyykmfpvXEMZx27fu99euNcefvbL5Kp0AoxxTHl8OCUhxEcoG+2/1ipcmvBSgjrHCeJLd17yT/KGII9Yhvfby63eJcNweIzm/aRWIM3lgMOYkgQToNSDpXB8JxsoREoRGV9SbbbaSflPMeddAw32kJbwzrftJ8WsBDDd1dBI8ZC6gqNSukxpEwGn6Ymq8AvtfxOzh7oS3asZZDkidgoUiBGUkiSAT+dJGO4pcusSqwCZAA/D0qtxniT37ruxHibkIGkDQSY5aTUdu+2WB+H60qGn6LTsfvA+c66/uPKqj3BJI09Ij6VPYwbRnb5d6f8P9nFm4lhbOIJxF0ElGSBoMx8WogDnqDU5JGig5CbwvihtgBwt23Mm2WImR/MpBEae9NfZ/iNp7QIw9g5bjHx3WVoZSMpOUkwTI5wokmZpY4xwoWna3ALocpjrsRpv0ov8AZ9xuxhrjDFWw9l51yyyMOeUCSDtHLehNMUotB52ttmHw2GEqoA70kDKzkk+GfFK6D+Xzq4mFRmJWzbGY6GCYYKF0A5SsxHOj+J7VcGKHJCuRCt8Lc0J9UiTXnY3hD37rX7qk2llLQ2GmjNA5zI9qnk0HGr2LdrsTeeDdKL4s3h3PKI2HKrl7s9ZCgHFIjHQqCZbyIUHNsNNtNjXVfhAd94iT02pC4xw9Ge8IXvLYzar4bicjvKup003BBgwah6NdMTuH8UtWsRJuZnJKhsoGvLOSAGB2g9Tz3a8PhLd1GuMFuXwScpZf4xUg5ssLAEiNAYAPKuX8VabpcDUHUDSjl7tEtu8r2mZbZQKeUsPHmI2nULBnbqdKXyRDSiwjxDi1jDoWNmwrAsAhDnOSCugzQVB1kRsPWl3GcRu3gLjImHtkZUS2CJAMkljJmY2idKotw6/jcQbqWLjWixghSBlk7dOscqb+LdjcU2VwjBFQeE7wBy1qrpUycb2c6xGKbMT3r+ep+m+1T8H7R3bFxWnOqkEI+oEdNspjmK24nwhg3hy+xoNdtlTBq00yJJo6xwbtAuI0traWQ2VikshckkAKwOhJjUH2ozeskljNpc1vuhGHbwjLl/nn8R61yrsZxVsPiUdCZkAdNxMiDI5xzjY13cfaVhspcYHGFRuRasxp63ZpxJdMA3JYlmGGJJkkYQ/rcNZTIPtAtf8A6/G/+nZ/+2vaqhWc2wvbvHagXbZDD7yDbz7srmPqDXvD8GhthXdNOqmJ6xsP+kCKXuyuDW4Cbm+4bc/sSKbbOBVYklgdio6k6kHlymOdRbKxQV4I1tXXVCqQSMr5vmAgMx08RGg0g6giirdoLNu3duXHjKc7BmGdgdFBUKpOhGmv3QZNBC1mzNzVYBk7DbrH+K5v217Rvir0knKuizEnzMDf8vxpqQsQlx7tndxl9tWWwD4LcgCOReNC3UmemtV7tizcEswn8valLP0rAx6mk0VdeBizX7Piw91wBpGaRH+nar/B+17a2rv8PMTmdVnNJk5rbeEzsTExRP7NOyPxouvddks2xqRu56DoBGprU9iFfDNftysWu8Pq0ED/ALdT6ipzov8AE5DCn8RBN1birDAsjKFggiApVeUbTExzpA7X8afF3iM2cJ4Q0cgToN4HSOXqalGIuYe2ybypyzyMbjzjWOcUB4dseu59KeVqycadEdiwQ09KNcMxJyvIlRBP1gfiarllbKuyz4o305L5nYetTXMQBbNq2MzXGBOWSFRJ6cizE+gU86luzSMUiylq25naN6r8fsqAqgajY/v961cucMuIbQymWtG62my6xP4CqHGcLc7tXZWA6x5xUp7LlDTAlpJ+aYkZoGoHMiYFe2bwUmJI/cGJ3qe2q5CxzZgIAEbyNT1WJ09Kr4e3mYAczArY5qpob8DgL+IFqxatZjcK+MbBZn20rtlnsBhBY7p1OYgeNSVZWH3kj5T+cmdzXMsHjVsWQpF8tAVRaJXSOZXUkx1j86ZuxmDxCut0EiyxXOHckgNy1J8Q5/rXMdj6B+J7IYOxcewhvYi4RBZ3W3btDfV8up22BrnHa/BmzimtgaaMviDb6aMNDqDrp7V3Di/YJ7t5nXEOJfMRmy+GZAkAkjbYjalL7UeyVu3Zw7IJe2cjE6l1ys2v/UP/AHGqi6eyZLJaAHDuz942EuvlUOYtrBNxydsusAeZB5xG9NXY7iuKtYq3Y7plW4CCozFAVkSSRCvAnQxFEreMTPg8W8C33RcAcmKjQgn7uoBpl4X2hw1whptpdf5VJCtHmSN45edJvYQj8bKWM7bd1fFkrZGsE3LkT6QKFdsMSBcS4q5GIKtBlWDCAQeceYpi4j2cwuOVjIgjJcHXKZglSDIInQxVDifZu2lgWrZZ8g8MmWgDadzUyuilVnG8VZJlgBIOo8idP7UE4gJswYUqxKgKZcHeWP8ALv55j0ronGOE9xnY7XArWwf5s0sPYr/7hSb264T3N7KpkEyogyM0EDz0Ij/FXxyp0Z8kbR3nsXC4WyoAAVABHkKZHXMsGINcR7Ndq76ulowwY5Vyow1+p/ECmbtJax6tAe4qkgAoYAn+ZoJ+lNOisb8Fbtz2FPiu2BruV5H25H0rinGMO6XCHUqfP+9fQPYxMc0i9ayoCRnN5mLAHfKxO/lQ37T+yVu/bFxfDcU8h809acfiyZrJUcV4DaYXUuBTlVhLESoMSJJET0Bp4GNkTmYRzXIp92SD9TV/F8Hu4PAXMxZUBAVQ5KuWOU+H+ZWykny8q2wrLlVgFk6ZDIMRvmXl5Az1q4ycjGcFCiiuJWOvmVtE/VlJPuayi1zCKTM3V8lBIHoZH5V7VWuzOn0LnYexlB1GsSJgn0OxI3+vu4C2oBIJEyDLSeUkmIgR+HOgXZ2yO7bIysQcpK3JZYAmVB1Go2I39qPYd1nKwHhBESIHlvy33+hBqLourEjt1xJgq2wdDr9I/fsaRSZo12yY/F3QeRAE9Mo5/vegqHWrXYn0TKoHnTJ2W7IYjGki2gW2D4nM/h1rTBcCFwLlMloPmBO8euldm+zmwbWa0QAAAVjmNRtuDWTn6R0R4q2yq2GODwQwlgAFwUa65yqsiC2urNroB9RVLiWK+Ewgw6qWBGV7hHhPWD94nbTQeURRT7QOEYseKxcJtNOe2bavy5T50n2OEXsPhmxV1Wtosl7ZmN4BCk6SeVQzWNADtRdAsAxDZlI+pn8NKTUaGJA3o7x/iPewzII10DGeY8WYeGOg60vq8v4V35An861gtHPySWQz9meDDEtlyhmGpB2pibs/jLbxbw+XkCrXMx8pHhj3qT7M7y20zxqa6W3aMQET5zoB++VZN72dKjpUKt/hOLGFe6QWuABQh3Mxz8qTeIcMxZsXWvrCqjEks5IgTADQOtdMPba0ttrbpcLmBsBLeXoaXuM9oRiMK1tkbMwKNAkx8pMDypL6HJOnZyng/CbmI8NsatoJ0EyANT1k/Sq6YVrV0BgQytBB5EGCD+Vdd7K9yMPmKNaui4jtPhJywUClgBkkMCN5k7ECl7tL2auBkxBIUXVuXboMHI3eZmEyBs4jXkRWzejjjTY+di+IW7ltVcKY6jlTdxh5wzCyskahVgTB2HKuLdguKZgJ0MxXRMTauXLeVL7W+crEnyk7eornutHZSlUkEuDcSxDePFm1ZhYVcwzE7kmd1j0pf+0W+Th2cHQMhBGu7gSPY/71Pw7sfLZnt2yNy1xmdj6Kxyr6xVri5RnFpwCk69J5bdNDptpTSbaFyYxTpiXwDF27oXDXAxAyhYyxpIMneIJgAxJYmaKcF4KCC7Mlxp1S4CJ1P3kPkNx+VEMfwe1btJiFUg2CHUBgoIJAYsG0zZSNoJKqJO1E8JxfCKodkyE7EqQD5g7H2quRbsy4HUWingeIXxccjDvZQqBBjLI0GXntpqBtUPGcUMpNwkMdtTA5TodT/jeveM9qLbf8s+lKWPv3bu09ZPKsWzdeAhdW01oNiL47tDHMsZ1jmBpzn7221EuCYfDY6+l9rQcG3cKZp0W33Cpoecu/1pFeyLoRLmiqxLQ2pGggA7abE+fnXQ+xK2EuWUsMzRh7+cMAChz4aB4QARqx5nUyTXRxR1Zzcs94nvZXh1iytvvCodSA7tzZfPzinZeNWLsi0yXo+YKZIA5kdK4vhMTdVWstbKyJTMSQ0cp/L/anTsrcv5MltgAfmPc6D1YtJqIyN8FJX0PgvrHhgDyoD2muAWy25Gw6mtb2J7kQ7THOIn2pWxXGGxF3Knyp4j7aj8ad9kpdCD2p7WXcVeWy4VLVk+FFnVgIzMWMkgEgdJPWimGuBxAVV9DEmPTQ7UkY2RfuO27Eke5pp4EvfJodBv5HnNarRzStsO2sYAAGZZH9Q9ufSsoW7MDDHUadNhA0jpWU8CcwzwPElWcZM0CCAOmkTrMa8gaJX4Ve8yETliWgRMMDPPyEnnpFVW4+vek2sHZjc5gsmRrOZhrM8ydBNFcZ2ha3h3f4WyFVS0ErAyiflW6Z26cqzXHstzOWfaBfTvEtqqZgMzuPm8WuUnoOnprSvg7WZ1HnUnEsW1249xyC7mTG3lEco0ph7C8INx85GmwrRvGJMVlIa8IxXuIVRkQroBrqG1/H60+cGx2VDcAAY7+1K2NwORPNT+FEOC4kOAA2lc17O5LVBa922e6TbsW87jcnRVjrVjiPHsLisLcsFzmZQPEjLJ30zDXUVRx/BLNlCyK6sZOe2xDSZOvIjyINKWA4XdDC6yNdUGVgKJ8yGdTB20NWrbomTilbFDtZwwohMABWIEAeIFjqcp0E9ddqV8OpnwmDy1roHbTjNzGXFweFw6KR84tqJJOmUtnZQBpOo1MUy9nvsVXKHxN9jcEEokBBpJUuQSekgDymtoppHFJpysUuxfFktAK+2zeR6+ldKw/DreIGdLrK4Hh7toHr5z50q2/sjxKXSLt233Ik23XdtdEMiVYg9IMRIJFVe0eCucOe3ewrOtlsqvbYkwTIDgNJCsQdNIIPtnLjfk6Icy8BS92axDXfE7BBqW8IMex0q/wvslnfLdVgiNs5gupBOYETmMwMunOSCKr8P4i721cuc4xFlcs6MhuW82h1Ihm18jTwcWAJNPij7F/0cuXxAeA4J3GHt2gqLda4O8Idv4msFswWQcgkLEDYzrPuCw7XMLctSGu2mu2hm11BY2yc3W2yGfM1cxuMziAYI1B6EUM4W958UzW0nOuW8IOSVB7u4GAgsPkKmCQVOyitJNezmgvSEni/ClwmIFq2Z8CsxAjxFmO3LSPaiGH4lft/KZ9Zpi4v2EYlrodmuE5iW5n22oDi7JTRhBrjk9noQ1EmPaPEuyo1wWwdJ1PLTYczA250zcLxPyW2CkgGCDmJkkkgCSc2vKdPWk3h160FvXLyF0RACoMGWceIHllCkzRfhGDFy06O4QNEuSCckxtMgaBRsDm51vxR+NnLzT+eJLiu1x78Wkd7ChypuFVafFHiVh4VnTqNz5NX/C1e06MozXAQxAgZiILBZMa60DwPAHwuJQ2wrWncoc2pCd2HGvLVGg+2sim+3aI9NefUyPptWlWZJ1s5dhLCZoCgGYjzoxcwZykAbiqF61kxt1f/ADHI/wC8/wB6fOC8KLAFlIXqa4sW3SPQc0lbEThXZvLftteH8JiJMTqDIB6Kx0J10PvTmmFW3jMOiCFGHxUDp/EwtNd7A2ysFZEcv7UGx/DXW/buyDbSzetkneXayVkdItkT1jrXZxxcVTOLkkpPJHKDiFuJlDZnEAwCQhmPmnKCfr5GjFzto+Es2xcAloRRrv6EbDmavYfE43Kv/g7QJ/8AKYST/wDza/70gfazYvfwHvW0tfMqqqlc2xLQbVsaaDnyrOPFXst830GcXjMRiX8RMHkNhTFbfC8PwrPfcZ3GiT438lXeJ3PLnSrwvjQXDLdIzHKukgSxgbnzpX4rxTEY7EIoGZ2/h2gqgbsNBzOvXbypRjvZtOSS0CeMYhnvNcYAZmJyiPCJmNOm1TdluLGxeEkBHIVidQNdGg9K7DwL7GUW3/4m4zORqFHhE7jXU/hXJe2/ZC/w6+yXEc2if4d0qcrg6gTtmHMeU7RWy2qOWWnZ1C3wRnAZrigncKzAaaaAVlTdkMdi7uCsP8PbuSkZ8iEtlJWSTaMnTXU6zWVGMux5R6DPZm+qKAFeDM5bV4j+nxKhB0jUHlSx9qvHjaw74VWctiXklswKICCdHAMNEQNAAaYm7aZbYbD2u+WYLFjbTn8rZGLHTaBE1xbt3xdsVjLl0rlkBQoOYAKsmDA5yTp1rVSXhGePtgfhfDnxF1bVsSWP0HU137sz2WFi0igbATQn7JuyPdWhduLD3NZO4HQenOuopYgQPrpWUk5/o3g1D9iNxmxDGelLPZ/hrNimUd4LaAs5tqWOvygAA7ny2Bro/GeEi4pAIzwSASJMenLz86SP+I4rhjOWsSl0rBJjUA6EgHfXSKhcdS34NHy/DXkPLavzkzMbfNu4v5o/05I/GhHaT7RbGBF6xazteVQEUggIcoA7wNBBAgwJ9tAJE7f4kqGXD2SDt/HM/TuK53wTs/dfGh77q91nNzxAyzatmP8ASDLEaHwgRBkbLFeDnk5S8nRvsr4AtmwtwjxP4mM6uxGpJ6LJUD/UfvGujWjoB+VC+EW2KDMIAgA7SAOm/LnHKjVtIFUHgkuWFdCrAMpBBBAIIIggg6ERpFKXajsymIslCWGQ97bMkkEAghi3zJJkTqDtypnvXytVLN9mJjeNPPprRVhdbOQ4aFUKRBDpMnmLimNdIkfjRm9xLSJHttR3tX2eD/xrVvUibigDUgzOWJz8/wDpjeK5H2jdsMSWwdgoTo/dgAjkdvSRyPqCYSrQSd7Om9ncN39zZsg3b7oPQn9BJ9tafMLgLaCAJ/fLLQjs3gCtiwgVURbayFAALZQTCjYFiTPOmG1pViI3w4iBpPI7fX/euf8AbfgpIzJGYbjnFdFusCINAu0HDe9TN95dCeemx9xE1lyQtWjXjnUtnOOxGNs2WurfIUvAUkEjSQVIAIk5hv50U7OYS3Zl8RetJKlGV7iglQQQRJjcHXfaCNaqcV7Pkyw3I1oNxzjL4eyt0YexeKnLd71DKnSCCpHhaZ8i0daOGesQ5+NZZDriO16C4Vs2xeUaZkcST0VcpEf1MyjaqCdoGvM6XcT8MNZtIVN8wJIVgoVAeRBcxPiEGOc3ftNcmfgcCdI1tsR9C8Uy9g+LYril42hhMHbsKP4l63ZIydACWIzHpE+m9aOzFUMvZHhwfEZktlUAB1JOVTqFzHnyncwTXRrd8H0GnpVZsMLVrLaEZQcvm2UwT1NDbeKAi/b1tv8A8xP5GOpB8tTB/ZmEcUaTnkw894DWqWF4kLkjIyEGGD5RpybQmQwmPcGpsPct3FBUgg7eX+ap47Bah1OqmN9D/S0fnGh+hbbRKSZDxfCsAndIWAMwuTSOXjddOkTEVwL7WeKtiuJd2VC90FtDUEmfEc2UkSCxEA6RXfMeoeyUDEC6jWyykgoxUiQQZBB1nkQK4t9mf2b37uIF3FWXt2bZMi4MucgaAAwSCY1GkTrtVWTQydjewrYqwhxijuyENlElWyquUFzyBHMQx3kTXUuEdmsLhoNjD2UYCM4QZv8AvPi/Gr2HshQAKnJiklQ3KzxhQ/i2DS/be1dQPbcEMpEjX9R1q8Wqjj8Zk29hVEnMsR9ml1WZcNd7qyCciZ5yiZOrW53k6k+p3rK6DYw2ZQTufI9a9pUh2xG+0/tAcNhgqiXveBOQiDmJAOwEabGRO5FKv2XdkUYfG4lQykHuVceGdRnKz4p5AiN996XeO9oreMv4dXDJbtDIzOQR4iJhRoNokkkkyWG46Dw7ihd0s4cZSctqyR4h1ZmBEkqqs5mZIYHWDR7D0OuFLuWeTkUNM84Xkscj16nTXU5ZCLoABzBO59z9aoYJgLZyeIEaHmZLCTGk6a+c15cvEZT6D9B+NOgQYIB3APtQ/jHCbeItm24EHynbUfj/AIipO/iOlSs/+KQzhF3hV7DYo276GJzKbYJVwSYKnzAIK7jYxTt2Z4Uijv8AJLNmAmCyKNjHIkjc8o8xTN2iwAvqLebI7GUfSVIIJGx0InQg/wBh+BAw9xUOp0XWJE8+nv0M+VRjTLTTQbwikiTp70RQdfwqrYcEVvfYQdY5b1ZLIcTcmvMGQWHUGf7/AKVC50kmQo1JrfhBlvT8ZpksKrKtEaGSD5zqPLkfr0pY4p2UW5mU62mnw+R5agjQEjbrtM0z4xc1uBowgqTyYHT269RIryxcDqGGmbkeR2IPKQdPUGk0CdFLhVoqsGAZ2HQaCKvFvxoSvEAQCPEY3Gi+xMkxPT3rS9xFhPhTyEt+e34VOSRpi2ELlypcJ4kg85BHQwP39KX7XGUuZlgo43VtdNg0geJJgExIkSOZKdn83dsX3Z2OupAByrr6CfQ1aprRnLXkH8RwJWSNqSuPcPJVwBuP3+v1rq1y2G0P+PeglzhmXEJ/ISSdTy1gHmCY0rCXG07RvHlTVMROz/2Vl1t3L7tbVhLWyAXHMAk6KY30J5aGuocNwFuxaW1ZQJbXQKPqSTuSeZOpqxm/L861La/voK2UUjBybK3ELxUD/WP1/OI96BPhTbuM1lgrRqjbMp/Mco5GPIktxNCyMBuVaP8AUCGH5GlXEdoFTKt1CWSMoE55M6Kdgnh3JIjkdKHocbekXu8AlsgtjTOSxC78x/N0gTOkbirOHxDGCg/6rkwT1FpSD7sQf6aAql26RcukafJbXREH9I5mN2Op8hoCmEumsHydG64uwjbLMSrKuaQxyzlYaLIBMhuoJOg3o2sKAANKAYPFDvSOg3nzFXviixgbczO3lWkJWrM5wp0Exc/3rYUt8RsvIdbtxSOSscp9VPhPuKnwvGEaFYgNzWdz6bx6e8VSkS4NKwzdxKgGKFFwxzESRsKmxBLAabchoPoNarNiFWZXyO9UQXrV1oGgrKGDjjDZdKygD5Wx1tkJVgQcxJn9611L7Gbua4Lr/wD4u7sIOQ7xxP8A1Qm/nG0QGucIF7vMyyquFmYhmzFQOuik+m+4lv8As+4cuHs3rakBzcQgnobcjfoSPalHY5aOgcFMZ1O4ke6u5P4vUuMHhb97Gq+FvgXQ8QLkFh07xZ/+Q/Or99dD+9OdVQkz0SySN4+vlWYW9mEc9x/aswhjQ/v9/pUd62UYtyJ18j1pFEfFEkKwnTXTlAn6R+VVsYVc2DEkMcp6eBgf7coJ6aEyqgy3/cP1/Wh2IsorIdBGfXpOSfyH4UNCT2T2U5TWl59l6n8t6k0jSorihSbhnQRqdNdduunSkWDOPYkBO7mBux/H8N6s9kSzWEuNu2v6UCx1lrxKTGeQesf5JA9Jp2w1oIioohVED0prsmXRIIAgbf5J5+dD8RfKd6Bpp3g9YIYD3APq9WrrGVAGms667aQI1+o96F8avAAGeTL/AN0Ef/H8aGKKtlLDOYHOtcTNS4UaV7cWuQ7QDjLZlcvzkwp5+Lwn8CfaugYdQAABAA0pQwdrNf1Egfrp/enFTpXRxKonLzO5GwMVFi7ogZv5lAPmWgH6mK3LaUI7R4kpYdhqUGcT/SQ2vpE+1a0ZBR7m3nH5TXubX2/SgNnj1pkt3AwCsAYOhAIJEjy2q3b4xZME3E2115iRSoLRfurSv2k4exQmPlOYUYbtDY5MW/0qfzMCPPaqmJ7QqwKizccHQ6BQPdjQ42qBSSdg7hl/Mon0q/bt0pdneLZ7lxCMpRoKzOnWfPWnFTI/etcbVaO9O1aKUN8Qip94GfIDXN9YHv50xJg8qwDWcOwQSWI8bbnoOQHlU2JuwK0hGlszm7egRxFsoJmud9qMWraDfyG9M3ani621Mmub3b5Ly5yk8iYMe9D2O8UPPYrFXFw0XmZdS1vMTOQgecgTP7M0R4hxBiNWkb8tR1kaR5zS1w+8LpAWHYCdGBIG2oJ0GwpkTs3d7vN4WB1Akx6MAJ/Ctop0ck5K9gW5xhQfFdVDAOUsARIkaHqNfesrnfaXsXxC5irrm0HzNowdYiAAIYg6CBsNqyqxZGce0PeHwinCqhGV+/75gfvp4klSemUSOhnnSljuNXLWLdUbKCFaIBBdZzb66joQTA9ruE4k1prkAMFOzCRmYGIkESVnkedAcahuXTca2VMhlGadyR0HIH19tZvRpR13gnERiLIddJXNHNTmg/R2I9Ipsw2IVlEmM2kHqeU1y3sJjYud0Laorq4lWJltDBzsSCco8vDT/gbyqrG4QANNdgQNCfYx51a8E+wgmEJ8M+IbCr3wgI8R1iD6etKV7t1ZByZHuc89pCwjYMY1A84qniO0yXHBVrjqEbwrIBIIOYuxAAiVPqKnRdMc7gFqPFPtrH5RrVTG4LOFuISconKPlIaDInWdJjX0pZ4dxjM/8RSjhZRjczWwNM0L4VB55jmOhAgVbx73L4/huHtupW53cwTsYPMFY286TdIajsMYPGIRIe3Ma5i2wnkdyOcVHxPEGBqpHUArPpMz7UtYPs7ZGyip8XwJACbduHjddG+tZ5vo0cEvYS4FkZ311mBrsByj1mmN2nYgQddjI6f5oJ2fw6Wx8txT/VHr0o13o6mtFLRnJKyG9e86A9obuYW1An+IpJ8hLcvSmUn+qhnGLUhCX+9ovXwtUzborjSyKVk1uTvXgHKpUshl1uIs+9YYs3c0vJrwaySxMGCdDyMcum8Uw5TSvhrb4e3cyYxXJJZVKDLrrG8n1pgsXXKiYYxvEA+0mB7n3rphpUcs9uyzdIAoRxZMyMvIgj1HMVcuq/QH3ofxC4VUkg6An6Cf7j6VdkVZybgGEZUdCRpcuRttnO55++tMnDcKoILET5kf3pv4dwtDbkrq0NudCYJ5+vlrV6xgbY0yyZ5k+cc/I01KiHCwPbwCgCSfxNQ43h9sjqf6s36gfWmO7h1glbdvMVOU5RuRpyqS/YDKVCgAgxoPCSCJHQ6n60OYLjRxzBcLu/8AFlWzHd3FYuQyQMqk7gkA5hAmNyK61wrhuTViSw2nl5/5rO5dCtwgGJXSZAJnTz2EayYHORfNwEdR5fmKycU3ZtGbiqI8djVtrJnoANyYmB9KFY03mt5wggjTxT9dNDXuNg3bec+ESfXaT7Cf2aLA91dyk+G6TA/lcCTHkwk+s9aaiq2TLkkpaOJcUa5cut3oZY2XY+vp51IljOAG8S7wR+Rp37c8OU3rCqILvGgGx5fUCieM7LYe3bMBleQJBPikjSDNJQ6B8ze2L3Ynhqd8YGXwoNOksfpIUe9PqObV2D/yrh0/ouHcejHX1PnXOL2MfDXw2WQNGg/MpifdWAbfkK6Bxu+LuEN22dgHHlAn8KtdGUv9Iv3cBbYklBJrKp4jj1hGytcVWESJ2kTWUZPseMejjw4OToATqWbTcmB+QAqy3CtpExv607W7AOyn6f2qc4Ix/wAs/SgqxBPDyDntnKZzbaZp3Eagz09/I1xbEg2mWfKCDrI1kka0VuYNTrEVWxPD865S7R0B/tRYWB+A4cX27lA+doztlgIqqF1cwRG4C7MdwDRbtTwC1n8GmbulYkmYTX+I0yQQm06sykzFWOFYFMMQUWCBGuk6RrUzZWnNrJze8R+X5UkXmLuJ4QXt50k25JKBmMHWfAxjnO06yaauGY2VVSSYgQ2adB1atbd1VIC1st6NANOQoE5HuKuhbmmxAPoT+596u2r2lCmKyW1310qQYjyNRjsr8mgrnqVblAximnapkvufuk+mtVRDkHQ4qrjwCFP8pn1kFf1qgxuAZipy9a0GJnefofzoaBSosEHcRPKaxSr/ADJhwT82dAx/HT6iqYxonnUgxijXSesD86lRopzsv4m0hUCbHhB2RQdtII+X6VPw7EELBUg9CV/CCaGJxGRNb27juYQa85MVZOQZfE+QPv8A4qnjLge24KsJU8p5f01UCXZ+Q/hUos3v5fxooWSCSiFqS3ZEzOun4En9TQb4m6hgg/X9az/ipGh08ooHYwrAqO5fAoBc4iese8VH8ZPOaAsL4i/II5fl5+39qH4m+YzKYgT7fuR9KrfEnzqtisT4DHPTXz01oE2EbnD7920GGWWgr4iIPUmN4/E1bu4lntp3gi7aZHceUgMwIJBG5q3wS8TaCgaqxU66AfNP0OnnFBuOKEdxll2hjAIBlckliSRokELyXXear3Rm9xsgxOZr9o3WBNrNcdgICDMYWOvLn+Iq1jrzXba3WBCsQAnMLBJmOZiPQeZqhh7N62Sr5GXMS5gqWOYEFic0rIjSNhO4qbHqzvbd5UEuqiICsPCCJ8sxBO4O1OPoiXhjRf4bZYQbaFf5Soyn1HlQRn7m49tUbuYAyltGzTJtlzuNQVmNQaLcMY3LVpmMaajaSNB7bmPShXHQyOFthQGUQdyr5oACnSSDIMfcPXSd2aOsbIbHErCqFuswdRlMhgTGgMRzEH3rKjwfZ7DMs3Fl5YMSxkkMROh8qyhpiT0G7eh2FWCfKqWGQgkn2qyXPQ0wMKKfu1p8OvJYPpUiXK2zUAVmQcx+FRfA22MlPwoDjuI4r4jEJbMpaIklFhEOHNyZ0lu8ygCDIJnrVbB9ob7YTGXc65rNhbiyoDC53HfMGTbuzK5ToSC3QGlZeDGn4S3p4RHpUwVR90fSltuJX+8vqLygWsPavKXRcpZ+9zZ4g5P4YOhESfIUKPH7t6zf7xXyuy2FSEUA4izZhHuDxqytfPiCnROtFguNscreJssrOhR1EyVIOw11HMdKqXcFh2PzAE66NGm/5GgHaHGX1sAKFXuioa6oKrcykIUW0CSy+JvmIWV0DVX4vxTEWIDi2pNvEOs2kglb1q3aa7HyKy3BnIIiAdNRSsf4xow+Cw6ZtRoQPEdiRIAny1q4MXZXQFeXTWen60E4ndcYu3aUeF7Rdstu2xUpctpmJcg5AHMxJgaVSwOLfPZU5Sr43EYdpRfktC8V1I+Y90JPPM3lBbFjqxvVlYaQR5Vrdw6kQVEUv38XdW9atrchbmKuWj4F0VcO90RpuGSJ6TQrE9pr9u+bbFIVjaz5IQk37FkXDrIVReIZZ1a2RKg07BQb8DeMDbH3B6RWXOGW2+7HppQbjd2/ZZAt7PnuW0yhLfeAMLk9FjwjLoNnmeR7BTkQsSWgTIAM85CkgHlApktVso4jgSE6aDnV7B4NbYhfr1qcmvPegRg9a9ArQr515J60AbkVpcsKw1g+1YH1r0+tAENvBW12VR7Cpcs9PpXgb0rUmgCO7w5D90e1RPwy3kZQu4I89qtAmtsx/f6UACeH497No/wmPi1M89AJB6bTVq1hHGa9fIkKYUbKCIPvGnuas4u1nRl1GYESOU86F4y5iMuUqWXQFQFKkD0IbXpTJaI8Rgie4YEo9xYY9YTQEcwY28zVbEP4QlxQl1DIjQOIIJA2kTOm9X8PevXLyMywqzplI3ETqT9BRHFYZLkB1mDI6j0IougqwTh+0LKqItsEgZZDSBGgLCBE+tXeH8JuZ+9vEFhqBvB2/L8/Kt8bgwLTJbAViJB/q3BJ6zVPEccuKIhF0gg58w030WPpNANe2B+KXGN1ysxOkE/pXtFMHxq2iKotrp1upO+s5oO/UCsq7+v6ZY37/gVtz0qQHyqNXjlWd7G/5VmbkvOsza1qrzrWJc60AVmwNmbh7tJuj+Kcv/M0jxddNNap43h+FS2zNZQqtooVCjW2oJydCvRTp6UVe4OZrzvB1oHbAYTDZp+GUuGS0SVSdGypBJ1UaEdJ5GQILiYK6SDhwDcl2bKAZyI2bMDmDw6gMDMjQ6CmQGpCw50UPKhbL4d1QXEe8rslsG7laMyi4JBOgGkkiZAmYqwmIw9wi4bGZu6lSVUtkchSg15yJWdZG+lGpFeaa86KDIXWt4QhQMMp8ARSEU5VYIQoBOikugCxHsNMt3sKLAttaZ0JN05wrEu1wsXbXRy7ZuW/h0FHYBPKpE05mlQZC9fvYVltg2BlttCAqvgLAkka6c5bzM71dtYPDNcydymZUe3qixkGTMkfynOPDEHXpRWT1NeH1p0Fg9+BYbnZtmCDqoOqghTJ6SY6SY3q7h7KooVFCqNgBAHsK9byNe26BWz01tFaMOte+5/tQI9y1gXzrRm1r2gCTuvOtGqQbb1CR50ARseleLPKpAPSsX2oA9VjFboK1n0rxZB1oAkVvKsdt+tek1qHmgDSy5jXfpUpatVIrGvAEDrP4b/nQB67VCpnevBj0MQfmMD9n1FanGp/NuwX3OsUxWaXMJaJk20J/wBI/tXtSFqypLKKYqtxihS/bxusetSDGa1RAc+JFafGa0JGOrR8bQAdbF+nnWoxY60D+NrUYsTQAd+NHlW/xIpfuYrTSvEx0rMEeRoAPm+Jrw4oUF+JmoziRQAfGIrb4nzNBExNbHFUUFhs3+pNe9/50DGJ869OJooLDRv1q2IoHcxfnXgxnnQAcbE+dZ8V50FOI861GJ86AsNm9Wy3vOgy4rzrX4vzooLD3xPnUfxPnQc4rzqP4igLDCYrzrPi9YoJ8RXvxVABv4o1ucXQIYrWsbGUAH2xdari6BLjK9+MoAPjF142JB5n2oEcf5162O2oAMXL46n9mo2vjqfr5z+/KhBx+9RPjIO9AB/4kVlARjaykOyjZr1TWVlMkkHOtW5V7WUwNDUV0aGsrKQGycq2uHWsrKAPQdqic1lZQBLa5VKd6yspgejlWOa8rKANLlaW6yspASrXorKymBqhrBXtZQBifrXprKygDU14aysoA9rSsrKQG1anf99KyspgYu9atuKyspAeitX3rKygZqKysrKAP//Z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6857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44463"/>
            <a:ext cx="9144000" cy="70024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8" name="Picture 4" descr="Front Cov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465138"/>
            <a:ext cx="3207660" cy="2363683"/>
          </a:xfrm>
          <a:prstGeom prst="rect">
            <a:avLst/>
          </a:prstGeom>
          <a:noFill/>
          <a:ln w="5715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575" y="838200"/>
            <a:ext cx="5562600" cy="1668463"/>
          </a:xfrm>
          <a:solidFill>
            <a:srgbClr val="283138">
              <a:alpha val="80000"/>
            </a:srgbClr>
          </a:solidFill>
          <a:ln w="57150">
            <a:solidFill>
              <a:srgbClr val="FFFF00"/>
            </a:solidFill>
          </a:ln>
        </p:spPr>
        <p:txBody>
          <a:bodyPr>
            <a:noAutofit/>
          </a:bodyPr>
          <a:lstStyle/>
          <a:p>
            <a:pPr algn="ctr"/>
            <a:r>
              <a:rPr lang="en-US" sz="2500" b="1" dirty="0" smtClean="0">
                <a:solidFill>
                  <a:srgbClr val="FFFF00"/>
                </a:solidFill>
              </a:rPr>
              <a:t>Example 2:</a:t>
            </a:r>
            <a:br>
              <a:rPr lang="en-US" sz="2500" b="1" dirty="0" smtClean="0">
                <a:solidFill>
                  <a:srgbClr val="FFFF00"/>
                </a:solidFill>
              </a:rPr>
            </a:br>
            <a:r>
              <a:rPr lang="en-US" sz="2500" b="1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Curious Incident of the Dog in the Night-Time</a:t>
            </a:r>
            <a:r>
              <a:rPr lang="en-US" sz="2500" b="1" u="sng" dirty="0">
                <a:solidFill>
                  <a:srgbClr val="FFFF00"/>
                </a:solidFill>
              </a:rPr>
              <a:t/>
            </a:r>
            <a:br>
              <a:rPr lang="en-US" sz="2500" b="1" u="sng" dirty="0">
                <a:solidFill>
                  <a:srgbClr val="FFFF00"/>
                </a:solidFill>
              </a:rPr>
            </a:br>
            <a:r>
              <a:rPr lang="en-US" sz="2500" b="1" i="1" dirty="0" smtClean="0">
                <a:solidFill>
                  <a:srgbClr val="FFFF00"/>
                </a:solidFill>
              </a:rPr>
              <a:t>By Mark Haddon</a:t>
            </a:r>
            <a:endParaRPr lang="en-US" sz="2500" b="1" i="1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3124200"/>
            <a:ext cx="7997824" cy="3508977"/>
          </a:xfrm>
          <a:solidFill>
            <a:srgbClr val="283138">
              <a:alpha val="89804"/>
            </a:srgbClr>
          </a:solidFill>
          <a:ln w="57150">
            <a:solidFill>
              <a:srgbClr val="FFFF00"/>
            </a:solidFill>
          </a:ln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US" dirty="0" smtClean="0">
                <a:solidFill>
                  <a:srgbClr val="FFFF00"/>
                </a:solidFill>
              </a:rPr>
              <a:t>“Siobhan </a:t>
            </a:r>
            <a:r>
              <a:rPr lang="en-US" dirty="0">
                <a:solidFill>
                  <a:srgbClr val="FFFF00"/>
                </a:solidFill>
              </a:rPr>
              <a:t>said that the book should begin with something to grab people's attention. That is why </a:t>
            </a:r>
            <a:r>
              <a:rPr lang="en-US" b="1" u="sng" dirty="0">
                <a:solidFill>
                  <a:srgbClr val="FFFF00"/>
                </a:solidFill>
              </a:rPr>
              <a:t>I</a:t>
            </a:r>
            <a:r>
              <a:rPr lang="en-US" dirty="0">
                <a:solidFill>
                  <a:srgbClr val="FFFF00"/>
                </a:solidFill>
              </a:rPr>
              <a:t> started with the dog. </a:t>
            </a:r>
            <a:r>
              <a:rPr lang="en-US" b="1" u="sng" dirty="0">
                <a:solidFill>
                  <a:srgbClr val="FFFF00"/>
                </a:solidFill>
              </a:rPr>
              <a:t>I</a:t>
            </a:r>
            <a:r>
              <a:rPr lang="en-US" dirty="0">
                <a:solidFill>
                  <a:srgbClr val="FFFF00"/>
                </a:solidFill>
              </a:rPr>
              <a:t> also started with the dog because it happened to me and </a:t>
            </a:r>
            <a:r>
              <a:rPr lang="en-US" b="1" u="sng" dirty="0">
                <a:solidFill>
                  <a:srgbClr val="FFFF00"/>
                </a:solidFill>
              </a:rPr>
              <a:t>I</a:t>
            </a:r>
            <a:r>
              <a:rPr lang="en-US" dirty="0">
                <a:solidFill>
                  <a:srgbClr val="FFFF00"/>
                </a:solidFill>
              </a:rPr>
              <a:t> find it hard to imagine things which did not happen to me</a:t>
            </a:r>
            <a:r>
              <a:rPr lang="en-US" dirty="0" smtClean="0">
                <a:solidFill>
                  <a:srgbClr val="FFFF00"/>
                </a:solidFill>
              </a:rPr>
              <a:t>.”</a:t>
            </a:r>
            <a:br>
              <a:rPr lang="en-US" dirty="0" smtClean="0">
                <a:solidFill>
                  <a:srgbClr val="FFFF00"/>
                </a:solidFill>
              </a:rPr>
            </a:br>
            <a:endParaRPr lang="en-US" dirty="0" smtClean="0">
              <a:solidFill>
                <a:srgbClr val="FFFF00"/>
              </a:solidFill>
            </a:endParaRPr>
          </a:p>
          <a:p>
            <a:r>
              <a:rPr lang="en-US" b="1" i="1" u="sng" dirty="0" smtClean="0">
                <a:solidFill>
                  <a:srgbClr val="FFFF00"/>
                </a:solidFill>
              </a:rPr>
              <a:t>Question:</a:t>
            </a:r>
            <a:r>
              <a:rPr lang="en-US" b="1" i="1" dirty="0" smtClean="0">
                <a:solidFill>
                  <a:srgbClr val="FFFF00"/>
                </a:solidFill>
              </a:rPr>
              <a:t> What Point of View Is this?</a:t>
            </a:r>
          </a:p>
          <a:p>
            <a:r>
              <a:rPr lang="en-US" b="1" i="1" u="sng" dirty="0" smtClean="0">
                <a:solidFill>
                  <a:srgbClr val="FFFF00"/>
                </a:solidFill>
              </a:rPr>
              <a:t>Answer: </a:t>
            </a:r>
            <a:r>
              <a:rPr lang="en-US" b="1" i="1" dirty="0" smtClean="0">
                <a:solidFill>
                  <a:srgbClr val="FFFF00"/>
                </a:solidFill>
              </a:rPr>
              <a:t>First Person </a:t>
            </a:r>
          </a:p>
          <a:p>
            <a:pPr lvl="1"/>
            <a:r>
              <a:rPr lang="en-US" b="1" i="1" dirty="0" smtClean="0">
                <a:solidFill>
                  <a:srgbClr val="FFFF00"/>
                </a:solidFill>
              </a:rPr>
              <a:t> </a:t>
            </a:r>
            <a:r>
              <a:rPr lang="en-US" sz="2400" b="1" i="1" dirty="0" smtClean="0">
                <a:solidFill>
                  <a:srgbClr val="FFFF00"/>
                </a:solidFill>
              </a:rPr>
              <a:t>How do you know this?</a:t>
            </a:r>
          </a:p>
          <a:p>
            <a:pPr lvl="2"/>
            <a:r>
              <a:rPr lang="en-US" dirty="0" smtClean="0">
                <a:solidFill>
                  <a:srgbClr val="FFFF00"/>
                </a:solidFill>
              </a:rPr>
              <a:t>Use of: “I”</a:t>
            </a:r>
            <a:endParaRPr lang="en-US" b="1" i="1" u="sng" dirty="0">
              <a:solidFill>
                <a:srgbClr val="FFFF00"/>
              </a:solidFill>
            </a:endParaRPr>
          </a:p>
        </p:txBody>
      </p:sp>
      <p:sp>
        <p:nvSpPr>
          <p:cNvPr id="4" name="AutoShape 4" descr="data:image/jpeg;base64,/9j/4AAQSkZJRgABAQAAAQABAAD/2wCEAAkGBxQTEhUUExQVFhUXGRwYFxgYGRwgHBgcHBgcGB4dGxoZHyghHxwlHBwcIjEhJSkrLi4uHB8zODMsNygtLisBCgoKDg0OGxAQGywmHyQsLCwsLCwsLCwsLCwsLCwsLCwsLCwsLCwsLCwsLCwsLCwsLCwsLCwsLCwsLCwsLCwsLP/AABEIAMIBAwMBIgACEQEDEQH/xAAcAAACAgMBAQAAAAAAAAAAAAAFBgMEAAIHAQj/xABCEAACAQIEAwYDBgUCBAYDAAABAhEAAwQSITEFQVEGEyJhcYEUMpEHQqGxwfAjUmLR4XLxFTOCkiRjk6Ky00NVhP/EABkBAAMBAQEAAAAAAAAAAAAAAAABAgMEBf/EACQRAAICAgICAgMBAQAAAAAAAAABAhESIQNRMUEiYRNxoVIE/9oADAMBAAIRAxEAPwDoPEsZlIW4WDEZcwzGAA4DuEH8rNuMsgbHQFMLcZUm0oukQEAIARIACydC3P6dK1bAGCCQruGdssQp8J5j+Ybkc28jS12P7cYe8z2w3dsCY7xQq3cog5TJ2jSDsPlGlMzOacWwt04y98TZXObuYo7MIXPIjINQVETt4jvFE8Bw+2DPcYYZrgYeO7pyK6rsffenHFds+H3sXlZu9yrlXJZuOCSRswUiFOkzGppgNqyDogXpoATrE9aSRpehe7NWMNb8dogPEXFQtlkmQRngkAggbaE6VNxa9bHiYRbbQiPnOggKJmdiP8xb45xBbPyoMzKYMTsZ03G2vtFB7PGrDND3kViRozoFmNlQuSBpz8+UU/oPsqcU4JduooS3h8mh8d1xFtYIUpk2BExA1O4jUO1u0jmcNhjDlo+IcQDByx3XLxczyHo7XMZagks2g8WVCx66kZhtyjnpMawN2r4SMwDMcpIJXD32UEb+JUIj3oaBCXaw1jNbY2MMcqFX/inxE6z8gG/kOemsDLHD1uKbS2MPnNvIbgvszA5QveBe63mTy5a604v2v4SIlnAOxOGxGp/9PWqHajtfgrOFe9hgTcnKma3ctliQR4e9QSAdyNhOxIpUM2VcNhgx7u1aGaQS+WD5MQDBHtygivcb2ushdbqzyykmfpvXEMZx27fu99euNcefvbL5Kp0AoxxTHl8OCUhxEcoG+2/1ipcmvBSgjrHCeJLd17yT/KGII9Yhvfby63eJcNweIzm/aRWIM3lgMOYkgQToNSDpXB8JxsoREoRGV9SbbbaSflPMeddAw32kJbwzrftJ8WsBDDd1dBI8ZC6gqNSukxpEwGn6Ymq8AvtfxOzh7oS3asZZDkidgoUiBGUkiSAT+dJGO4pcusSqwCZAA/D0qtxniT37ruxHibkIGkDQSY5aTUdu+2WB+H60qGn6LTsfvA+c66/uPKqj3BJI09Ij6VPYwbRnb5d6f8P9nFm4lhbOIJxF0ElGSBoMx8WogDnqDU5JGig5CbwvihtgBwt23Mm2WImR/MpBEae9NfZ/iNp7QIw9g5bjHx3WVoZSMpOUkwTI5wokmZpY4xwoWna3ALocpjrsRpv0ov8AZ9xuxhrjDFWw9l51yyyMOeUCSDtHLehNMUotB52ttmHw2GEqoA70kDKzkk+GfFK6D+Xzq4mFRmJWzbGY6GCYYKF0A5SsxHOj+J7VcGKHJCuRCt8Lc0J9UiTXnY3hD37rX7qk2llLQ2GmjNA5zI9qnk0HGr2LdrsTeeDdKL4s3h3PKI2HKrl7s9ZCgHFIjHQqCZbyIUHNsNNtNjXVfhAd94iT02pC4xw9Ge8IXvLYzar4bicjvKup003BBgwah6NdMTuH8UtWsRJuZnJKhsoGvLOSAGB2g9Tz3a8PhLd1GuMFuXwScpZf4xUg5ssLAEiNAYAPKuX8VabpcDUHUDSjl7tEtu8r2mZbZQKeUsPHmI2nULBnbqdKXyRDSiwjxDi1jDoWNmwrAsAhDnOSCugzQVB1kRsPWl3GcRu3gLjImHtkZUS2CJAMkljJmY2idKotw6/jcQbqWLjWixghSBlk7dOscqb+LdjcU2VwjBFQeE7wBy1qrpUycb2c6xGKbMT3r+ep+m+1T8H7R3bFxWnOqkEI+oEdNspjmK24nwhg3hy+xoNdtlTBq00yJJo6xwbtAuI0traWQ2VikshckkAKwOhJjUH2ozeskljNpc1vuhGHbwjLl/nn8R61yrsZxVsPiUdCZkAdNxMiDI5xzjY13cfaVhspcYHGFRuRasxp63ZpxJdMA3JYlmGGJJkkYQ/rcNZTIPtAtf8A6/G/+nZ/+2vaqhWc2wvbvHagXbZDD7yDbz7srmPqDXvD8GhthXdNOqmJ6xsP+kCKXuyuDW4Cbm+4bc/sSKbbOBVYklgdio6k6kHlymOdRbKxQV4I1tXXVCqQSMr5vmAgMx08RGg0g6giirdoLNu3duXHjKc7BmGdgdFBUKpOhGmv3QZNBC1mzNzVYBk7DbrH+K5v217Rvir0knKuizEnzMDf8vxpqQsQlx7tndxl9tWWwD4LcgCOReNC3UmemtV7tizcEswn8valLP0rAx6mk0VdeBizX7Piw91wBpGaRH+nar/B+17a2rv8PMTmdVnNJk5rbeEzsTExRP7NOyPxouvddks2xqRu56DoBGprU9iFfDNftysWu8Pq0ED/ALdT6ipzov8AE5DCn8RBN1birDAsjKFggiApVeUbTExzpA7X8afF3iM2cJ4Q0cgToN4HSOXqalGIuYe2ybypyzyMbjzjWOcUB4dseu59KeVqycadEdiwQ09KNcMxJyvIlRBP1gfiarllbKuyz4o305L5nYetTXMQBbNq2MzXGBOWSFRJ6cizE+gU86luzSMUiylq25naN6r8fsqAqgajY/v961cucMuIbQymWtG62my6xP4CqHGcLc7tXZWA6x5xUp7LlDTAlpJ+aYkZoGoHMiYFe2bwUmJI/cGJ3qe2q5CxzZgIAEbyNT1WJ09Kr4e3mYAczArY5qpob8DgL+IFqxatZjcK+MbBZn20rtlnsBhBY7p1OYgeNSVZWH3kj5T+cmdzXMsHjVsWQpF8tAVRaJXSOZXUkx1j86ZuxmDxCut0EiyxXOHckgNy1J8Q5/rXMdj6B+J7IYOxcewhvYi4RBZ3W3btDfV8up22BrnHa/BmzimtgaaMviDb6aMNDqDrp7V3Di/YJ7t5nXEOJfMRmy+GZAkAkjbYjalL7UeyVu3Zw7IJe2cjE6l1ys2v/UP/AHGqi6eyZLJaAHDuz942EuvlUOYtrBNxydsusAeZB5xG9NXY7iuKtYq3Y7plW4CCozFAVkSSRCvAnQxFEreMTPg8W8C33RcAcmKjQgn7uoBpl4X2hw1whptpdf5VJCtHmSN45edJvYQj8bKWM7bd1fFkrZGsE3LkT6QKFdsMSBcS4q5GIKtBlWDCAQeceYpi4j2cwuOVjIgjJcHXKZglSDIInQxVDifZu2lgWrZZ8g8MmWgDadzUyuilVnG8VZJlgBIOo8idP7UE4gJswYUqxKgKZcHeWP8ALv55j0ronGOE9xnY7XArWwf5s0sPYr/7hSb264T3N7KpkEyogyM0EDz0Ij/FXxyp0Z8kbR3nsXC4WyoAAVABHkKZHXMsGINcR7Ndq76ulowwY5Vyow1+p/ECmbtJax6tAe4qkgAoYAn+ZoJ+lNOisb8Fbtz2FPiu2BruV5H25H0rinGMO6XCHUqfP+9fQPYxMc0i9ayoCRnN5mLAHfKxO/lQ37T+yVu/bFxfDcU8h809acfiyZrJUcV4DaYXUuBTlVhLESoMSJJET0Bp4GNkTmYRzXIp92SD9TV/F8Hu4PAXMxZUBAVQ5KuWOU+H+ZWykny8q2wrLlVgFk6ZDIMRvmXl5Az1q4ycjGcFCiiuJWOvmVtE/VlJPuayi1zCKTM3V8lBIHoZH5V7VWuzOn0LnYexlB1GsSJgn0OxI3+vu4C2oBIJEyDLSeUkmIgR+HOgXZ2yO7bIysQcpK3JZYAmVB1Go2I39qPYd1nKwHhBESIHlvy33+hBqLourEjt1xJgq2wdDr9I/fsaRSZo12yY/F3QeRAE9Mo5/vegqHWrXYn0TKoHnTJ2W7IYjGki2gW2D4nM/h1rTBcCFwLlMloPmBO8euldm+zmwbWa0QAAAVjmNRtuDWTn6R0R4q2yq2GODwQwlgAFwUa65yqsiC2urNroB9RVLiWK+Ewgw6qWBGV7hHhPWD94nbTQeURRT7QOEYseKxcJtNOe2bavy5T50n2OEXsPhmxV1Wtosl7ZmN4BCk6SeVQzWNADtRdAsAxDZlI+pn8NKTUaGJA3o7x/iPewzII10DGeY8WYeGOg60vq8v4V35An861gtHPySWQz9meDDEtlyhmGpB2pibs/jLbxbw+XkCrXMx8pHhj3qT7M7y20zxqa6W3aMQET5zoB++VZN72dKjpUKt/hOLGFe6QWuABQh3Mxz8qTeIcMxZsXWvrCqjEks5IgTADQOtdMPba0ttrbpcLmBsBLeXoaXuM9oRiMK1tkbMwKNAkx8pMDypL6HJOnZyng/CbmI8NsatoJ0EyANT1k/Sq6YVrV0BgQytBB5EGCD+Vdd7K9yMPmKNaui4jtPhJywUClgBkkMCN5k7ECl7tL2auBkxBIUXVuXboMHI3eZmEyBs4jXkRWzejjjTY+di+IW7ltVcKY6jlTdxh5wzCyskahVgTB2HKuLdguKZgJ0MxXRMTauXLeVL7W+crEnyk7eornutHZSlUkEuDcSxDePFm1ZhYVcwzE7kmd1j0pf+0W+Th2cHQMhBGu7gSPY/71Pw7sfLZnt2yNy1xmdj6Kxyr6xVri5RnFpwCk69J5bdNDptpTSbaFyYxTpiXwDF27oXDXAxAyhYyxpIMneIJgAxJYmaKcF4KCC7Mlxp1S4CJ1P3kPkNx+VEMfwe1btJiFUg2CHUBgoIJAYsG0zZSNoJKqJO1E8JxfCKodkyE7EqQD5g7H2quRbsy4HUWingeIXxccjDvZQqBBjLI0GXntpqBtUPGcUMpNwkMdtTA5TodT/jeveM9qLbf8s+lKWPv3bu09ZPKsWzdeAhdW01oNiL47tDHMsZ1jmBpzn7221EuCYfDY6+l9rQcG3cKZp0W33Cpoecu/1pFeyLoRLmiqxLQ2pGggA7abE+fnXQ+xK2EuWUsMzRh7+cMAChz4aB4QARqx5nUyTXRxR1Zzcs94nvZXh1iytvvCodSA7tzZfPzinZeNWLsi0yXo+YKZIA5kdK4vhMTdVWstbKyJTMSQ0cp/L/anTsrcv5MltgAfmPc6D1YtJqIyN8FJX0PgvrHhgDyoD2muAWy25Gw6mtb2J7kQ7THOIn2pWxXGGxF3Knyp4j7aj8ad9kpdCD2p7WXcVeWy4VLVk+FFnVgIzMWMkgEgdJPWimGuBxAVV9DEmPTQ7UkY2RfuO27Eke5pp4EvfJodBv5HnNarRzStsO2sYAAGZZH9Q9ufSsoW7MDDHUadNhA0jpWU8CcwzwPElWcZM0CCAOmkTrMa8gaJX4Ve8yETliWgRMMDPPyEnnpFVW4+vek2sHZjc5gsmRrOZhrM8ydBNFcZ2ha3h3f4WyFVS0ErAyiflW6Z26cqzXHstzOWfaBfTvEtqqZgMzuPm8WuUnoOnprSvg7WZ1HnUnEsW1249xyC7mTG3lEco0ph7C8INx85GmwrRvGJMVlIa8IxXuIVRkQroBrqG1/H60+cGx2VDcAAY7+1K2NwORPNT+FEOC4kOAA2lc17O5LVBa922e6TbsW87jcnRVjrVjiPHsLisLcsFzmZQPEjLJ30zDXUVRx/BLNlCyK6sZOe2xDSZOvIjyINKWA4XdDC6yNdUGVgKJ8yGdTB20NWrbomTilbFDtZwwohMABWIEAeIFjqcp0E9ddqV8OpnwmDy1roHbTjNzGXFweFw6KR84tqJJOmUtnZQBpOo1MUy9nvsVXKHxN9jcEEokBBpJUuQSekgDymtoppHFJpysUuxfFktAK+2zeR6+ldKw/DreIGdLrK4Hh7toHr5z50q2/sjxKXSLt233Ik23XdtdEMiVYg9IMRIJFVe0eCucOe3ewrOtlsqvbYkwTIDgNJCsQdNIIPtnLjfk6Icy8BS92axDXfE7BBqW8IMex0q/wvslnfLdVgiNs5gupBOYETmMwMunOSCKr8P4i721cuc4xFlcs6MhuW82h1Ihm18jTwcWAJNPij7F/0cuXxAeA4J3GHt2gqLda4O8Idv4msFswWQcgkLEDYzrPuCw7XMLctSGu2mu2hm11BY2yc3W2yGfM1cxuMziAYI1B6EUM4W958UzW0nOuW8IOSVB7u4GAgsPkKmCQVOyitJNezmgvSEni/ClwmIFq2Z8CsxAjxFmO3LSPaiGH4lft/KZ9Zpi4v2EYlrodmuE5iW5n22oDi7JTRhBrjk9noQ1EmPaPEuyo1wWwdJ1PLTYczA250zcLxPyW2CkgGCDmJkkkgCSc2vKdPWk3h160FvXLyF0RACoMGWceIHllCkzRfhGDFy06O4QNEuSCckxtMgaBRsDm51vxR+NnLzT+eJLiu1x78Wkd7ChypuFVafFHiVh4VnTqNz5NX/C1e06MozXAQxAgZiILBZMa60DwPAHwuJQ2wrWncoc2pCd2HGvLVGg+2sim+3aI9NefUyPptWlWZJ1s5dhLCZoCgGYjzoxcwZykAbiqF61kxt1f/ADHI/wC8/wB6fOC8KLAFlIXqa4sW3SPQc0lbEThXZvLftteH8JiJMTqDIB6Kx0J10PvTmmFW3jMOiCFGHxUDp/EwtNd7A2ysFZEcv7UGx/DXW/buyDbSzetkneXayVkdItkT1jrXZxxcVTOLkkpPJHKDiFuJlDZnEAwCQhmPmnKCfr5GjFzto+Es2xcAloRRrv6EbDmavYfE43Kv/g7QJ/8AKYST/wDza/70gfazYvfwHvW0tfMqqqlc2xLQbVsaaDnyrOPFXst830GcXjMRiX8RMHkNhTFbfC8PwrPfcZ3GiT438lXeJ3PLnSrwvjQXDLdIzHKukgSxgbnzpX4rxTEY7EIoGZ2/h2gqgbsNBzOvXbypRjvZtOSS0CeMYhnvNcYAZmJyiPCJmNOm1TdluLGxeEkBHIVidQNdGg9K7DwL7GUW3/4m4zORqFHhE7jXU/hXJe2/ZC/w6+yXEc2if4d0qcrg6gTtmHMeU7RWy2qOWWnZ1C3wRnAZrigncKzAaaaAVlTdkMdi7uCsP8PbuSkZ8iEtlJWSTaMnTXU6zWVGMux5R6DPZm+qKAFeDM5bV4j+nxKhB0jUHlSx9qvHjaw74VWctiXklswKICCdHAMNEQNAAaYm7aZbYbD2u+WYLFjbTn8rZGLHTaBE1xbt3xdsVjLl0rlkBQoOYAKsmDA5yTp1rVSXhGePtgfhfDnxF1bVsSWP0HU137sz2WFi0igbATQn7JuyPdWhduLD3NZO4HQenOuopYgQPrpWUk5/o3g1D9iNxmxDGelLPZ/hrNimUd4LaAs5tqWOvygAA7ny2Bro/GeEi4pAIzwSASJMenLz86SP+I4rhjOWsSl0rBJjUA6EgHfXSKhcdS34NHy/DXkPLavzkzMbfNu4v5o/05I/GhHaT7RbGBF6xazteVQEUggIcoA7wNBBAgwJ9tAJE7f4kqGXD2SDt/HM/TuK53wTs/dfGh77q91nNzxAyzatmP8ASDLEaHwgRBkbLFeDnk5S8nRvsr4AtmwtwjxP4mM6uxGpJ6LJUD/UfvGujWjoB+VC+EW2KDMIAgA7SAOm/LnHKjVtIFUHgkuWFdCrAMpBBBAIIIggg6ERpFKXajsymIslCWGQ97bMkkEAghi3zJJkTqDtypnvXytVLN9mJjeNPPprRVhdbOQ4aFUKRBDpMnmLimNdIkfjRm9xLSJHttR3tX2eD/xrVvUibigDUgzOWJz8/wDpjeK5H2jdsMSWwdgoTo/dgAjkdvSRyPqCYSrQSd7Om9ncN39zZsg3b7oPQn9BJ9tafMLgLaCAJ/fLLQjs3gCtiwgVURbayFAALZQTCjYFiTPOmG1pViI3w4iBpPI7fX/euf8AbfgpIzJGYbjnFdFusCINAu0HDe9TN95dCeemx9xE1lyQtWjXjnUtnOOxGNs2WurfIUvAUkEjSQVIAIk5hv50U7OYS3Zl8RetJKlGV7iglQQQRJjcHXfaCNaqcV7Pkyw3I1oNxzjL4eyt0YexeKnLd71DKnSCCpHhaZ8i0daOGesQ5+NZZDriO16C4Vs2xeUaZkcST0VcpEf1MyjaqCdoGvM6XcT8MNZtIVN8wJIVgoVAeRBcxPiEGOc3ftNcmfgcCdI1tsR9C8Uy9g+LYril42hhMHbsKP4l63ZIydACWIzHpE+m9aOzFUMvZHhwfEZktlUAB1JOVTqFzHnyncwTXRrd8H0GnpVZsMLVrLaEZQcvm2UwT1NDbeKAi/b1tv8A8xP5GOpB8tTB/ZmEcUaTnkw894DWqWF4kLkjIyEGGD5RpybQmQwmPcGpsPct3FBUgg7eX+ap47Bah1OqmN9D/S0fnGh+hbbRKSZDxfCsAndIWAMwuTSOXjddOkTEVwL7WeKtiuJd2VC90FtDUEmfEc2UkSCxEA6RXfMeoeyUDEC6jWyykgoxUiQQZBB1nkQK4t9mf2b37uIF3FWXt2bZMi4MucgaAAwSCY1GkTrtVWTQydjewrYqwhxijuyENlElWyquUFzyBHMQx3kTXUuEdmsLhoNjD2UYCM4QZv8AvPi/Gr2HshQAKnJiklQ3KzxhQ/i2DS/be1dQPbcEMpEjX9R1q8Wqjj8Zk29hVEnMsR9ml1WZcNd7qyCciZ5yiZOrW53k6k+p3rK6DYw2ZQTufI9a9pUh2xG+0/tAcNhgqiXveBOQiDmJAOwEabGRO5FKv2XdkUYfG4lQykHuVceGdRnKz4p5AiN996XeO9oreMv4dXDJbtDIzOQR4iJhRoNokkkkyWG46Dw7ihd0s4cZSctqyR4h1ZmBEkqqs5mZIYHWDR7D0OuFLuWeTkUNM84Xkscj16nTXU5ZCLoABzBO59z9aoYJgLZyeIEaHmZLCTGk6a+c15cvEZT6D9B+NOgQYIB3APtQ/jHCbeItm24EHynbUfj/AIipO/iOlSs/+KQzhF3hV7DYo276GJzKbYJVwSYKnzAIK7jYxTt2Z4Uijv8AJLNmAmCyKNjHIkjc8o8xTN2iwAvqLebI7GUfSVIIJGx0InQg/wBh+BAw9xUOp0XWJE8+nv0M+VRjTLTTQbwikiTp70RQdfwqrYcEVvfYQdY5b1ZLIcTcmvMGQWHUGf7/AKVC50kmQo1JrfhBlvT8ZpksKrKtEaGSD5zqPLkfr0pY4p2UW5mU62mnw+R5agjQEjbrtM0z4xc1uBowgqTyYHT269RIryxcDqGGmbkeR2IPKQdPUGk0CdFLhVoqsGAZ2HQaCKvFvxoSvEAQCPEY3Gi+xMkxPT3rS9xFhPhTyEt+e34VOSRpi2ELlypcJ4kg85BHQwP39KX7XGUuZlgo43VtdNg0geJJgExIkSOZKdn83dsX3Z2OupAByrr6CfQ1aprRnLXkH8RwJWSNqSuPcPJVwBuP3+v1rq1y2G0P+PeglzhmXEJ/ISSdTy1gHmCY0rCXG07RvHlTVMROz/2Vl1t3L7tbVhLWyAXHMAk6KY30J5aGuocNwFuxaW1ZQJbXQKPqSTuSeZOpqxm/L861La/voK2UUjBybK3ELxUD/WP1/OI96BPhTbuM1lgrRqjbMp/Mco5GPIktxNCyMBuVaP8AUCGH5GlXEdoFTKt1CWSMoE55M6Kdgnh3JIjkdKHocbekXu8AlsgtjTOSxC78x/N0gTOkbirOHxDGCg/6rkwT1FpSD7sQf6aAql26RcukafJbXREH9I5mN2Op8hoCmEumsHydG64uwjbLMSrKuaQxyzlYaLIBMhuoJOg3o2sKAANKAYPFDvSOg3nzFXviixgbczO3lWkJWrM5wp0Exc/3rYUt8RsvIdbtxSOSscp9VPhPuKnwvGEaFYgNzWdz6bx6e8VSkS4NKwzdxKgGKFFwxzESRsKmxBLAabchoPoNarNiFWZXyO9UQXrV1oGgrKGDjjDZdKygD5Wx1tkJVgQcxJn9611L7Gbua4Lr/wD4u7sIOQ7xxP8A1Qm/nG0QGucIF7vMyyquFmYhmzFQOuik+m+4lv8As+4cuHs3rakBzcQgnobcjfoSPalHY5aOgcFMZ1O4ke6u5P4vUuMHhb97Gq+FvgXQ8QLkFh07xZ/+Q/Or99dD+9OdVQkz0SySN4+vlWYW9mEc9x/aswhjQ/v9/pUd62UYtyJ18j1pFEfFEkKwnTXTlAn6R+VVsYVc2DEkMcp6eBgf7coJ6aEyqgy3/cP1/Wh2IsorIdBGfXpOSfyH4UNCT2T2U5TWl59l6n8t6k0jSorihSbhnQRqdNdduunSkWDOPYkBO7mBux/H8N6s9kSzWEuNu2v6UCx1lrxKTGeQesf5JA9Jp2w1oIioohVED0prsmXRIIAgbf5J5+dD8RfKd6Bpp3g9YIYD3APq9WrrGVAGms667aQI1+o96F8avAAGeTL/AN0Ef/H8aGKKtlLDOYHOtcTNS4UaV7cWuQ7QDjLZlcvzkwp5+Lwn8CfaugYdQAABAA0pQwdrNf1Egfrp/enFTpXRxKonLzO5GwMVFi7ogZv5lAPmWgH6mK3LaUI7R4kpYdhqUGcT/SQ2vpE+1a0ZBR7m3nH5TXubX2/SgNnj1pkt3AwCsAYOhAIJEjy2q3b4xZME3E2115iRSoLRfurSv2k4exQmPlOYUYbtDY5MW/0qfzMCPPaqmJ7QqwKizccHQ6BQPdjQ42qBSSdg7hl/Mon0q/bt0pdneLZ7lxCMpRoKzOnWfPWnFTI/etcbVaO9O1aKUN8Qip94GfIDXN9YHv50xJg8qwDWcOwQSWI8bbnoOQHlU2JuwK0hGlszm7egRxFsoJmud9qMWraDfyG9M3ani621Mmub3b5Ly5yk8iYMe9D2O8UPPYrFXFw0XmZdS1vMTOQgecgTP7M0R4hxBiNWkb8tR1kaR5zS1w+8LpAWHYCdGBIG2oJ0GwpkTs3d7vN4WB1Akx6MAJ/Ctop0ck5K9gW5xhQfFdVDAOUsARIkaHqNfesrnfaXsXxC5irrm0HzNowdYiAAIYg6CBsNqyqxZGce0PeHwinCqhGV+/75gfvp4klSemUSOhnnSljuNXLWLdUbKCFaIBBdZzb66joQTA9ruE4k1prkAMFOzCRmYGIkESVnkedAcahuXTca2VMhlGadyR0HIH19tZvRpR13gnERiLIddJXNHNTmg/R2I9Ipsw2IVlEmM2kHqeU1y3sJjYud0Laorq4lWJltDBzsSCco8vDT/gbyqrG4QANNdgQNCfYx51a8E+wgmEJ8M+IbCr3wgI8R1iD6etKV7t1ZByZHuc89pCwjYMY1A84qniO0yXHBVrjqEbwrIBIIOYuxAAiVPqKnRdMc7gFqPFPtrH5RrVTG4LOFuISconKPlIaDInWdJjX0pZ4dxjM/8RSjhZRjczWwNM0L4VB55jmOhAgVbx73L4/huHtupW53cwTsYPMFY286TdIajsMYPGIRIe3Ma5i2wnkdyOcVHxPEGBqpHUArPpMz7UtYPs7ZGyip8XwJACbduHjddG+tZ5vo0cEvYS4FkZ311mBrsByj1mmN2nYgQddjI6f5oJ2fw6Wx8txT/VHr0o13o6mtFLRnJKyG9e86A9obuYW1An+IpJ8hLcvSmUn+qhnGLUhCX+9ovXwtUzborjSyKVk1uTvXgHKpUshl1uIs+9YYs3c0vJrwaySxMGCdDyMcum8Uw5TSvhrb4e3cyYxXJJZVKDLrrG8n1pgsXXKiYYxvEA+0mB7n3rphpUcs9uyzdIAoRxZMyMvIgj1HMVcuq/QH3ofxC4VUkg6An6Cf7j6VdkVZybgGEZUdCRpcuRttnO55++tMnDcKoILET5kf3pv4dwtDbkrq0NudCYJ5+vlrV6xgbY0yyZ5k+cc/I01KiHCwPbwCgCSfxNQ43h9sjqf6s36gfWmO7h1glbdvMVOU5RuRpyqS/YDKVCgAgxoPCSCJHQ6n60OYLjRxzBcLu/8AFlWzHd3FYuQyQMqk7gkA5hAmNyK61wrhuTViSw2nl5/5rO5dCtwgGJXSZAJnTz2EayYHORfNwEdR5fmKycU3ZtGbiqI8djVtrJnoANyYmB9KFY03mt5wggjTxT9dNDXuNg3bec+ESfXaT7Cf2aLA91dyk+G6TA/lcCTHkwk+s9aaiq2TLkkpaOJcUa5cut3oZY2XY+vp51IljOAG8S7wR+Rp37c8OU3rCqILvGgGx5fUCieM7LYe3bMBleQJBPikjSDNJQ6B8ze2L3Ynhqd8YGXwoNOksfpIUe9PqObV2D/yrh0/ouHcejHX1PnXOL2MfDXw2WQNGg/MpifdWAbfkK6Bxu+LuEN22dgHHlAn8KtdGUv9Iv3cBbYklBJrKp4jj1hGytcVWESJ2kTWUZPseMejjw4OToATqWbTcmB+QAqy3CtpExv607W7AOyn6f2qc4Ix/wAs/SgqxBPDyDntnKZzbaZp3Eagz09/I1xbEg2mWfKCDrI1kka0VuYNTrEVWxPD865S7R0B/tRYWB+A4cX27lA+doztlgIqqF1cwRG4C7MdwDRbtTwC1n8GmbulYkmYTX+I0yQQm06sykzFWOFYFMMQUWCBGuk6RrUzZWnNrJze8R+X5UkXmLuJ4QXt50k25JKBmMHWfAxjnO06yaauGY2VVSSYgQ2adB1atbd1VIC1st6NANOQoE5HuKuhbmmxAPoT+596u2r2lCmKyW1310qQYjyNRjsr8mgrnqVblAximnapkvufuk+mtVRDkHQ4qrjwCFP8pn1kFf1qgxuAZipy9a0GJnefofzoaBSosEHcRPKaxSr/ADJhwT82dAx/HT6iqYxonnUgxijXSesD86lRopzsv4m0hUCbHhB2RQdtII+X6VPw7EELBUg9CV/CCaGJxGRNb27juYQa85MVZOQZfE+QPv8A4qnjLge24KsJU8p5f01UCXZ+Q/hUos3v5fxooWSCSiFqS3ZEzOun4En9TQb4m6hgg/X9az/ipGh08ooHYwrAqO5fAoBc4iese8VH8ZPOaAsL4i/II5fl5+39qH4m+YzKYgT7fuR9KrfEnzqtisT4DHPTXz01oE2EbnD7920GGWWgr4iIPUmN4/E1bu4lntp3gi7aZHceUgMwIJBG5q3wS8TaCgaqxU66AfNP0OnnFBuOKEdxll2hjAIBlckliSRokELyXXear3Rm9xsgxOZr9o3WBNrNcdgICDMYWOvLn+Iq1jrzXba3WBCsQAnMLBJmOZiPQeZqhh7N62Sr5GXMS5gqWOYEFic0rIjSNhO4qbHqzvbd5UEuqiICsPCCJ8sxBO4O1OPoiXhjRf4bZYQbaFf5Soyn1HlQRn7m49tUbuYAyltGzTJtlzuNQVmNQaLcMY3LVpmMaajaSNB7bmPShXHQyOFthQGUQdyr5oACnSSDIMfcPXSd2aOsbIbHErCqFuswdRlMhgTGgMRzEH3rKjwfZ7DMs3Fl5YMSxkkMROh8qyhpiT0G7eh2FWCfKqWGQgkn2qyXPQ0wMKKfu1p8OvJYPpUiXK2zUAVmQcx+FRfA22MlPwoDjuI4r4jEJbMpaIklFhEOHNyZ0lu8ygCDIJnrVbB9ob7YTGXc65rNhbiyoDC53HfMGTbuzK5ToSC3QGlZeDGn4S3p4RHpUwVR90fSltuJX+8vqLygWsPavKXRcpZ+9zZ4g5P4YOhESfIUKPH7t6zf7xXyuy2FSEUA4izZhHuDxqytfPiCnROtFguNscreJssrOhR1EyVIOw11HMdKqXcFh2PzAE66NGm/5GgHaHGX1sAKFXuioa6oKrcykIUW0CSy+JvmIWV0DVX4vxTEWIDi2pNvEOs2kglb1q3aa7HyKy3BnIIiAdNRSsf4xow+Cw6ZtRoQPEdiRIAny1q4MXZXQFeXTWen60E4ndcYu3aUeF7Rdstu2xUpctpmJcg5AHMxJgaVSwOLfPZU5Sr43EYdpRfktC8V1I+Y90JPPM3lBbFjqxvVlYaQR5Vrdw6kQVEUv38XdW9atrchbmKuWj4F0VcO90RpuGSJ6TQrE9pr9u+bbFIVjaz5IQk37FkXDrIVReIZZ1a2RKg07BQb8DeMDbH3B6RWXOGW2+7HppQbjd2/ZZAt7PnuW0yhLfeAMLk9FjwjLoNnmeR7BTkQsSWgTIAM85CkgHlApktVso4jgSE6aDnV7B4NbYhfr1qcmvPegRg9a9ArQr515J60AbkVpcsKw1g+1YH1r0+tAENvBW12VR7Cpcs9PpXgb0rUmgCO7w5D90e1RPwy3kZQu4I89qtAmtsx/f6UACeH497No/wmPi1M89AJB6bTVq1hHGa9fIkKYUbKCIPvGnuas4u1nRl1GYESOU86F4y5iMuUqWXQFQFKkD0IbXpTJaI8Rgie4YEo9xYY9YTQEcwY28zVbEP4QlxQl1DIjQOIIJA2kTOm9X8PevXLyMywqzplI3ETqT9BRHFYZLkB1mDI6j0IougqwTh+0LKqItsEgZZDSBGgLCBE+tXeH8JuZ+9vEFhqBvB2/L8/Kt8bgwLTJbAViJB/q3BJ6zVPEccuKIhF0gg58w030WPpNANe2B+KXGN1ysxOkE/pXtFMHxq2iKotrp1upO+s5oO/UCsq7+v6ZY37/gVtz0qQHyqNXjlWd7G/5VmbkvOsza1qrzrWJc60AVmwNmbh7tJuj+Kcv/M0jxddNNap43h+FS2zNZQqtooVCjW2oJydCvRTp6UVe4OZrzvB1oHbAYTDZp+GUuGS0SVSdGypBJ1UaEdJ5GQILiYK6SDhwDcl2bKAZyI2bMDmDw6gMDMjQ6CmQGpCw50UPKhbL4d1QXEe8rslsG7laMyi4JBOgGkkiZAmYqwmIw9wi4bGZu6lSVUtkchSg15yJWdZG+lGpFeaa86KDIXWt4QhQMMp8ARSEU5VYIQoBOikugCxHsNMt3sKLAttaZ0JN05wrEu1wsXbXRy7ZuW/h0FHYBPKpE05mlQZC9fvYVltg2BlttCAqvgLAkka6c5bzM71dtYPDNcydymZUe3qixkGTMkfynOPDEHXpRWT1NeH1p0Fg9+BYbnZtmCDqoOqghTJ6SY6SY3q7h7KooVFCqNgBAHsK9byNe26BWz01tFaMOte+5/tQI9y1gXzrRm1r2gCTuvOtGqQbb1CR50ARseleLPKpAPSsX2oA9VjFboK1n0rxZB1oAkVvKsdt+tek1qHmgDSy5jXfpUpatVIrGvAEDrP4b/nQB67VCpnevBj0MQfmMD9n1FanGp/NuwX3OsUxWaXMJaJk20J/wBI/tXtSFqypLKKYqtxihS/bxusetSDGa1RAc+JFafGa0JGOrR8bQAdbF+nnWoxY60D+NrUYsTQAd+NHlW/xIpfuYrTSvEx0rMEeRoAPm+Jrw4oUF+JmoziRQAfGIrb4nzNBExNbHFUUFhs3+pNe9/50DGJ869OJooLDRv1q2IoHcxfnXgxnnQAcbE+dZ8V50FOI861GJ86AsNm9Wy3vOgy4rzrX4vzooLD3xPnUfxPnQc4rzqP4igLDCYrzrPi9YoJ8RXvxVABv4o1ucXQIYrWsbGUAH2xdari6BLjK9+MoAPjF142JB5n2oEcf5162O2oAMXL46n9mo2vjqfr5z+/KhBx+9RPjIO9AB/4kVlARjaykOyjZr1TWVlMkkHOtW5V7WUwNDUV0aGsrKQGycq2uHWsrKAPQdqic1lZQBLa5VKd6yspgejlWOa8rKANLlaW6yspASrXorKymBqhrBXtZQBifrXprKygDU14aysoA9rSsrKQG1anf99KyspgYu9atuKyspAeitX3rKygZqKysrKA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6" descr="data:image/jpeg;base64,/9j/4AAQSkZJRgABAQAAAQABAAD/2wCEAAkGBxQTEhUUExQVFhUXGRwYFxgYGRwgHBgcHBgcGB4dGxoZHyghHxwlHBwcIjEhJSkrLi4uHB8zODMsNygtLisBCgoKDg0OGxAQGywmHyQsLCwsLCwsLCwsLCwsLCwsLCwsLCwsLCwsLCwsLCwsLCwsLCwsLCwsLCwsLCwsLCwsLP/AABEIAMIBAwMBIgACEQEDEQH/xAAcAAACAgMBAQAAAAAAAAAAAAAFBgMEAAIHAQj/xABCEAACAQIEAwYDBgUCBAYDAAABAhEAAwQSITEFQVEGEyJhcYEUMpEHQqGxwfAjUmLR4XLxFTOCkiRjk6Ky00NVhP/EABkBAAMBAQEAAAAAAAAAAAAAAAABAgMEBf/EACQRAAICAgICAgMBAQAAAAAAAAABAhESIQNRMUEiYRNxoVIE/9oADAMBAAIRAxEAPwDoPEsZlIW4WDEZcwzGAA4DuEH8rNuMsgbHQFMLcZUm0oukQEAIARIACydC3P6dK1bAGCCQruGdssQp8J5j+Ybkc28jS12P7cYe8z2w3dsCY7xQq3cog5TJ2jSDsPlGlMzOacWwt04y98TZXObuYo7MIXPIjINQVETt4jvFE8Bw+2DPcYYZrgYeO7pyK6rsffenHFds+H3sXlZu9yrlXJZuOCSRswUiFOkzGppgNqyDogXpoATrE9aSRpehe7NWMNb8dogPEXFQtlkmQRngkAggbaE6VNxa9bHiYRbbQiPnOggKJmdiP8xb45xBbPyoMzKYMTsZ03G2vtFB7PGrDND3kViRozoFmNlQuSBpz8+UU/oPsqcU4JduooS3h8mh8d1xFtYIUpk2BExA1O4jUO1u0jmcNhjDlo+IcQDByx3XLxczyHo7XMZagks2g8WVCx66kZhtyjnpMawN2r4SMwDMcpIJXD32UEb+JUIj3oaBCXaw1jNbY2MMcqFX/inxE6z8gG/kOemsDLHD1uKbS2MPnNvIbgvszA5QveBe63mTy5a604v2v4SIlnAOxOGxGp/9PWqHajtfgrOFe9hgTcnKma3ctliQR4e9QSAdyNhOxIpUM2VcNhgx7u1aGaQS+WD5MQDBHtygivcb2ushdbqzyykmfpvXEMZx27fu99euNcefvbL5Kp0AoxxTHl8OCUhxEcoG+2/1ipcmvBSgjrHCeJLd17yT/KGII9Yhvfby63eJcNweIzm/aRWIM3lgMOYkgQToNSDpXB8JxsoREoRGV9SbbbaSflPMeddAw32kJbwzrftJ8WsBDDd1dBI8ZC6gqNSukxpEwGn6Ymq8AvtfxOzh7oS3asZZDkidgoUiBGUkiSAT+dJGO4pcusSqwCZAA/D0qtxniT37ruxHibkIGkDQSY5aTUdu+2WB+H60qGn6LTsfvA+c66/uPKqj3BJI09Ij6VPYwbRnb5d6f8P9nFm4lhbOIJxF0ElGSBoMx8WogDnqDU5JGig5CbwvihtgBwt23Mm2WImR/MpBEae9NfZ/iNp7QIw9g5bjHx3WVoZSMpOUkwTI5wokmZpY4xwoWna3ALocpjrsRpv0ov8AZ9xuxhrjDFWw9l51yyyMOeUCSDtHLehNMUotB52ttmHw2GEqoA70kDKzkk+GfFK6D+Xzq4mFRmJWzbGY6GCYYKF0A5SsxHOj+J7VcGKHJCuRCt8Lc0J9UiTXnY3hD37rX7qk2llLQ2GmjNA5zI9qnk0HGr2LdrsTeeDdKL4s3h3PKI2HKrl7s9ZCgHFIjHQqCZbyIUHNsNNtNjXVfhAd94iT02pC4xw9Ge8IXvLYzar4bicjvKup003BBgwah6NdMTuH8UtWsRJuZnJKhsoGvLOSAGB2g9Tz3a8PhLd1GuMFuXwScpZf4xUg5ssLAEiNAYAPKuX8VabpcDUHUDSjl7tEtu8r2mZbZQKeUsPHmI2nULBnbqdKXyRDSiwjxDi1jDoWNmwrAsAhDnOSCugzQVB1kRsPWl3GcRu3gLjImHtkZUS2CJAMkljJmY2idKotw6/jcQbqWLjWixghSBlk7dOscqb+LdjcU2VwjBFQeE7wBy1qrpUycb2c6xGKbMT3r+ep+m+1T8H7R3bFxWnOqkEI+oEdNspjmK24nwhg3hy+xoNdtlTBq00yJJo6xwbtAuI0traWQ2VikshckkAKwOhJjUH2ozeskljNpc1vuhGHbwjLl/nn8R61yrsZxVsPiUdCZkAdNxMiDI5xzjY13cfaVhspcYHGFRuRasxp63ZpxJdMA3JYlmGGJJkkYQ/rcNZTIPtAtf8A6/G/+nZ/+2vaqhWc2wvbvHagXbZDD7yDbz7srmPqDXvD8GhthXdNOqmJ6xsP+kCKXuyuDW4Cbm+4bc/sSKbbOBVYklgdio6k6kHlymOdRbKxQV4I1tXXVCqQSMr5vmAgMx08RGg0g6giirdoLNu3duXHjKc7BmGdgdFBUKpOhGmv3QZNBC1mzNzVYBk7DbrH+K5v217Rvir0knKuizEnzMDf8vxpqQsQlx7tndxl9tWWwD4LcgCOReNC3UmemtV7tizcEswn8valLP0rAx6mk0VdeBizX7Piw91wBpGaRH+nar/B+17a2rv8PMTmdVnNJk5rbeEzsTExRP7NOyPxouvddks2xqRu56DoBGprU9iFfDNftysWu8Pq0ED/ALdT6ipzov8AE5DCn8RBN1birDAsjKFggiApVeUbTExzpA7X8afF3iM2cJ4Q0cgToN4HSOXqalGIuYe2ybypyzyMbjzjWOcUB4dseu59KeVqycadEdiwQ09KNcMxJyvIlRBP1gfiarllbKuyz4o305L5nYetTXMQBbNq2MzXGBOWSFRJ6cizE+gU86luzSMUiylq25naN6r8fsqAqgajY/v961cucMuIbQymWtG62my6xP4CqHGcLc7tXZWA6x5xUp7LlDTAlpJ+aYkZoGoHMiYFe2bwUmJI/cGJ3qe2q5CxzZgIAEbyNT1WJ09Kr4e3mYAczArY5qpob8DgL+IFqxatZjcK+MbBZn20rtlnsBhBY7p1OYgeNSVZWH3kj5T+cmdzXMsHjVsWQpF8tAVRaJXSOZXUkx1j86ZuxmDxCut0EiyxXOHckgNy1J8Q5/rXMdj6B+J7IYOxcewhvYi4RBZ3W3btDfV8up22BrnHa/BmzimtgaaMviDb6aMNDqDrp7V3Di/YJ7t5nXEOJfMRmy+GZAkAkjbYjalL7UeyVu3Zw7IJe2cjE6l1ys2v/UP/AHGqi6eyZLJaAHDuz942EuvlUOYtrBNxydsusAeZB5xG9NXY7iuKtYq3Y7plW4CCozFAVkSSRCvAnQxFEreMTPg8W8C33RcAcmKjQgn7uoBpl4X2hw1whptpdf5VJCtHmSN45edJvYQj8bKWM7bd1fFkrZGsE3LkT6QKFdsMSBcS4q5GIKtBlWDCAQeceYpi4j2cwuOVjIgjJcHXKZglSDIInQxVDifZu2lgWrZZ8g8MmWgDadzUyuilVnG8VZJlgBIOo8idP7UE4gJswYUqxKgKZcHeWP8ALv55j0ronGOE9xnY7XArWwf5s0sPYr/7hSb264T3N7KpkEyogyM0EDz0Ij/FXxyp0Z8kbR3nsXC4WyoAAVABHkKZHXMsGINcR7Ndq76ulowwY5Vyow1+p/ECmbtJax6tAe4qkgAoYAn+ZoJ+lNOisb8Fbtz2FPiu2BruV5H25H0rinGMO6XCHUqfP+9fQPYxMc0i9ayoCRnN5mLAHfKxO/lQ37T+yVu/bFxfDcU8h809acfiyZrJUcV4DaYXUuBTlVhLESoMSJJET0Bp4GNkTmYRzXIp92SD9TV/F8Hu4PAXMxZUBAVQ5KuWOU+H+ZWykny8q2wrLlVgFk6ZDIMRvmXl5Az1q4ycjGcFCiiuJWOvmVtE/VlJPuayi1zCKTM3V8lBIHoZH5V7VWuzOn0LnYexlB1GsSJgn0OxI3+vu4C2oBIJEyDLSeUkmIgR+HOgXZ2yO7bIysQcpK3JZYAmVB1Go2I39qPYd1nKwHhBESIHlvy33+hBqLourEjt1xJgq2wdDr9I/fsaRSZo12yY/F3QeRAE9Mo5/vegqHWrXYn0TKoHnTJ2W7IYjGki2gW2D4nM/h1rTBcCFwLlMloPmBO8euldm+zmwbWa0QAAAVjmNRtuDWTn6R0R4q2yq2GODwQwlgAFwUa65yqsiC2urNroB9RVLiWK+Ewgw6qWBGV7hHhPWD94nbTQeURRT7QOEYseKxcJtNOe2bavy5T50n2OEXsPhmxV1Wtosl7ZmN4BCk6SeVQzWNADtRdAsAxDZlI+pn8NKTUaGJA3o7x/iPewzII10DGeY8WYeGOg60vq8v4V35An861gtHPySWQz9meDDEtlyhmGpB2pibs/jLbxbw+XkCrXMx8pHhj3qT7M7y20zxqa6W3aMQET5zoB++VZN72dKjpUKt/hOLGFe6QWuABQh3Mxz8qTeIcMxZsXWvrCqjEks5IgTADQOtdMPba0ttrbpcLmBsBLeXoaXuM9oRiMK1tkbMwKNAkx8pMDypL6HJOnZyng/CbmI8NsatoJ0EyANT1k/Sq6YVrV0BgQytBB5EGCD+Vdd7K9yMPmKNaui4jtPhJywUClgBkkMCN5k7ECl7tL2auBkxBIUXVuXboMHI3eZmEyBs4jXkRWzejjjTY+di+IW7ltVcKY6jlTdxh5wzCyskahVgTB2HKuLdguKZgJ0MxXRMTauXLeVL7W+crEnyk7eornutHZSlUkEuDcSxDePFm1ZhYVcwzE7kmd1j0pf+0W+Th2cHQMhBGu7gSPY/71Pw7sfLZnt2yNy1xmdj6Kxyr6xVri5RnFpwCk69J5bdNDptpTSbaFyYxTpiXwDF27oXDXAxAyhYyxpIMneIJgAxJYmaKcF4KCC7Mlxp1S4CJ1P3kPkNx+VEMfwe1btJiFUg2CHUBgoIJAYsG0zZSNoJKqJO1E8JxfCKodkyE7EqQD5g7H2quRbsy4HUWingeIXxccjDvZQqBBjLI0GXntpqBtUPGcUMpNwkMdtTA5TodT/jeveM9qLbf8s+lKWPv3bu09ZPKsWzdeAhdW01oNiL47tDHMsZ1jmBpzn7221EuCYfDY6+l9rQcG3cKZp0W33Cpoecu/1pFeyLoRLmiqxLQ2pGggA7abE+fnXQ+xK2EuWUsMzRh7+cMAChz4aB4QARqx5nUyTXRxR1Zzcs94nvZXh1iytvvCodSA7tzZfPzinZeNWLsi0yXo+YKZIA5kdK4vhMTdVWstbKyJTMSQ0cp/L/anTsrcv5MltgAfmPc6D1YtJqIyN8FJX0PgvrHhgDyoD2muAWy25Gw6mtb2J7kQ7THOIn2pWxXGGxF3Knyp4j7aj8ad9kpdCD2p7WXcVeWy4VLVk+FFnVgIzMWMkgEgdJPWimGuBxAVV9DEmPTQ7UkY2RfuO27Eke5pp4EvfJodBv5HnNarRzStsO2sYAAGZZH9Q9ufSsoW7MDDHUadNhA0jpWU8CcwzwPElWcZM0CCAOmkTrMa8gaJX4Ve8yETliWgRMMDPPyEnnpFVW4+vek2sHZjc5gsmRrOZhrM8ydBNFcZ2ha3h3f4WyFVS0ErAyiflW6Z26cqzXHstzOWfaBfTvEtqqZgMzuPm8WuUnoOnprSvg7WZ1HnUnEsW1249xyC7mTG3lEco0ph7C8INx85GmwrRvGJMVlIa8IxXuIVRkQroBrqG1/H60+cGx2VDcAAY7+1K2NwORPNT+FEOC4kOAA2lc17O5LVBa922e6TbsW87jcnRVjrVjiPHsLisLcsFzmZQPEjLJ30zDXUVRx/BLNlCyK6sZOe2xDSZOvIjyINKWA4XdDC6yNdUGVgKJ8yGdTB20NWrbomTilbFDtZwwohMABWIEAeIFjqcp0E9ddqV8OpnwmDy1roHbTjNzGXFweFw6KR84tqJJOmUtnZQBpOo1MUy9nvsVXKHxN9jcEEokBBpJUuQSekgDymtoppHFJpysUuxfFktAK+2zeR6+ldKw/DreIGdLrK4Hh7toHr5z50q2/sjxKXSLt233Ik23XdtdEMiVYg9IMRIJFVe0eCucOe3ewrOtlsqvbYkwTIDgNJCsQdNIIPtnLjfk6Icy8BS92axDXfE7BBqW8IMex0q/wvslnfLdVgiNs5gupBOYETmMwMunOSCKr8P4i721cuc4xFlcs6MhuW82h1Ihm18jTwcWAJNPij7F/0cuXxAeA4J3GHt2gqLda4O8Idv4msFswWQcgkLEDYzrPuCw7XMLctSGu2mu2hm11BY2yc3W2yGfM1cxuMziAYI1B6EUM4W958UzW0nOuW8IOSVB7u4GAgsPkKmCQVOyitJNezmgvSEni/ClwmIFq2Z8CsxAjxFmO3LSPaiGH4lft/KZ9Zpi4v2EYlrodmuE5iW5n22oDi7JTRhBrjk9noQ1EmPaPEuyo1wWwdJ1PLTYczA250zcLxPyW2CkgGCDmJkkkgCSc2vKdPWk3h160FvXLyF0RACoMGWceIHllCkzRfhGDFy06O4QNEuSCckxtMgaBRsDm51vxR+NnLzT+eJLiu1x78Wkd7ChypuFVafFHiVh4VnTqNz5NX/C1e06MozXAQxAgZiILBZMa60DwPAHwuJQ2wrWncoc2pCd2HGvLVGg+2sim+3aI9NefUyPptWlWZJ1s5dhLCZoCgGYjzoxcwZykAbiqF61kxt1f/ADHI/wC8/wB6fOC8KLAFlIXqa4sW3SPQc0lbEThXZvLftteH8JiJMTqDIB6Kx0J10PvTmmFW3jMOiCFGHxUDp/EwtNd7A2ysFZEcv7UGx/DXW/buyDbSzetkneXayVkdItkT1jrXZxxcVTOLkkpPJHKDiFuJlDZnEAwCQhmPmnKCfr5GjFzto+Es2xcAloRRrv6EbDmavYfE43Kv/g7QJ/8AKYST/wDza/70gfazYvfwHvW0tfMqqqlc2xLQbVsaaDnyrOPFXst830GcXjMRiX8RMHkNhTFbfC8PwrPfcZ3GiT438lXeJ3PLnSrwvjQXDLdIzHKukgSxgbnzpX4rxTEY7EIoGZ2/h2gqgbsNBzOvXbypRjvZtOSS0CeMYhnvNcYAZmJyiPCJmNOm1TdluLGxeEkBHIVidQNdGg9K7DwL7GUW3/4m4zORqFHhE7jXU/hXJe2/ZC/w6+yXEc2if4d0qcrg6gTtmHMeU7RWy2qOWWnZ1C3wRnAZrigncKzAaaaAVlTdkMdi7uCsP8PbuSkZ8iEtlJWSTaMnTXU6zWVGMux5R6DPZm+qKAFeDM5bV4j+nxKhB0jUHlSx9qvHjaw74VWctiXklswKICCdHAMNEQNAAaYm7aZbYbD2u+WYLFjbTn8rZGLHTaBE1xbt3xdsVjLl0rlkBQoOYAKsmDA5yTp1rVSXhGePtgfhfDnxF1bVsSWP0HU137sz2WFi0igbATQn7JuyPdWhduLD3NZO4HQenOuopYgQPrpWUk5/o3g1D9iNxmxDGelLPZ/hrNimUd4LaAs5tqWOvygAA7ny2Bro/GeEi4pAIzwSASJMenLz86SP+I4rhjOWsSl0rBJjUA6EgHfXSKhcdS34NHy/DXkPLavzkzMbfNu4v5o/05I/GhHaT7RbGBF6xazteVQEUggIcoA7wNBBAgwJ9tAJE7f4kqGXD2SDt/HM/TuK53wTs/dfGh77q91nNzxAyzatmP8ASDLEaHwgRBkbLFeDnk5S8nRvsr4AtmwtwjxP4mM6uxGpJ6LJUD/UfvGujWjoB+VC+EW2KDMIAgA7SAOm/LnHKjVtIFUHgkuWFdCrAMpBBBAIIIggg6ERpFKXajsymIslCWGQ97bMkkEAghi3zJJkTqDtypnvXytVLN9mJjeNPPprRVhdbOQ4aFUKRBDpMnmLimNdIkfjRm9xLSJHttR3tX2eD/xrVvUibigDUgzOWJz8/wDpjeK5H2jdsMSWwdgoTo/dgAjkdvSRyPqCYSrQSd7Om9ncN39zZsg3b7oPQn9BJ9tafMLgLaCAJ/fLLQjs3gCtiwgVURbayFAALZQTCjYFiTPOmG1pViI3w4iBpPI7fX/euf8AbfgpIzJGYbjnFdFusCINAu0HDe9TN95dCeemx9xE1lyQtWjXjnUtnOOxGNs2WurfIUvAUkEjSQVIAIk5hv50U7OYS3Zl8RetJKlGV7iglQQQRJjcHXfaCNaqcV7Pkyw3I1oNxzjL4eyt0YexeKnLd71DKnSCCpHhaZ8i0daOGesQ5+NZZDriO16C4Vs2xeUaZkcST0VcpEf1MyjaqCdoGvM6XcT8MNZtIVN8wJIVgoVAeRBcxPiEGOc3ftNcmfgcCdI1tsR9C8Uy9g+LYril42hhMHbsKP4l63ZIydACWIzHpE+m9aOzFUMvZHhwfEZktlUAB1JOVTqFzHnyncwTXRrd8H0GnpVZsMLVrLaEZQcvm2UwT1NDbeKAi/b1tv8A8xP5GOpB8tTB/ZmEcUaTnkw894DWqWF4kLkjIyEGGD5RpybQmQwmPcGpsPct3FBUgg7eX+ap47Bah1OqmN9D/S0fnGh+hbbRKSZDxfCsAndIWAMwuTSOXjddOkTEVwL7WeKtiuJd2VC90FtDUEmfEc2UkSCxEA6RXfMeoeyUDEC6jWyykgoxUiQQZBB1nkQK4t9mf2b37uIF3FWXt2bZMi4MucgaAAwSCY1GkTrtVWTQydjewrYqwhxijuyENlElWyquUFzyBHMQx3kTXUuEdmsLhoNjD2UYCM4QZv8AvPi/Gr2HshQAKnJiklQ3KzxhQ/i2DS/be1dQPbcEMpEjX9R1q8Wqjj8Zk29hVEnMsR9ml1WZcNd7qyCciZ5yiZOrW53k6k+p3rK6DYw2ZQTufI9a9pUh2xG+0/tAcNhgqiXveBOQiDmJAOwEabGRO5FKv2XdkUYfG4lQykHuVceGdRnKz4p5AiN996XeO9oreMv4dXDJbtDIzOQR4iJhRoNokkkkyWG46Dw7ihd0s4cZSctqyR4h1ZmBEkqqs5mZIYHWDR7D0OuFLuWeTkUNM84Xkscj16nTXU5ZCLoABzBO59z9aoYJgLZyeIEaHmZLCTGk6a+c15cvEZT6D9B+NOgQYIB3APtQ/jHCbeItm24EHynbUfj/AIipO/iOlSs/+KQzhF3hV7DYo276GJzKbYJVwSYKnzAIK7jYxTt2Z4Uijv8AJLNmAmCyKNjHIkjc8o8xTN2iwAvqLebI7GUfSVIIJGx0InQg/wBh+BAw9xUOp0XWJE8+nv0M+VRjTLTTQbwikiTp70RQdfwqrYcEVvfYQdY5b1ZLIcTcmvMGQWHUGf7/AKVC50kmQo1JrfhBlvT8ZpksKrKtEaGSD5zqPLkfr0pY4p2UW5mU62mnw+R5agjQEjbrtM0z4xc1uBowgqTyYHT269RIryxcDqGGmbkeR2IPKQdPUGk0CdFLhVoqsGAZ2HQaCKvFvxoSvEAQCPEY3Gi+xMkxPT3rS9xFhPhTyEt+e34VOSRpi2ELlypcJ4kg85BHQwP39KX7XGUuZlgo43VtdNg0geJJgExIkSOZKdn83dsX3Z2OupAByrr6CfQ1aprRnLXkH8RwJWSNqSuPcPJVwBuP3+v1rq1y2G0P+PeglzhmXEJ/ISSdTy1gHmCY0rCXG07RvHlTVMROz/2Vl1t3L7tbVhLWyAXHMAk6KY30J5aGuocNwFuxaW1ZQJbXQKPqSTuSeZOpqxm/L861La/voK2UUjBybK3ELxUD/WP1/OI96BPhTbuM1lgrRqjbMp/Mco5GPIktxNCyMBuVaP8AUCGH5GlXEdoFTKt1CWSMoE55M6Kdgnh3JIjkdKHocbekXu8AlsgtjTOSxC78x/N0gTOkbirOHxDGCg/6rkwT1FpSD7sQf6aAql26RcukafJbXREH9I5mN2Op8hoCmEumsHydG64uwjbLMSrKuaQxyzlYaLIBMhuoJOg3o2sKAANKAYPFDvSOg3nzFXviixgbczO3lWkJWrM5wp0Exc/3rYUt8RsvIdbtxSOSscp9VPhPuKnwvGEaFYgNzWdz6bx6e8VSkS4NKwzdxKgGKFFwxzESRsKmxBLAabchoPoNarNiFWZXyO9UQXrV1oGgrKGDjjDZdKygD5Wx1tkJVgQcxJn9611L7Gbua4Lr/wD4u7sIOQ7xxP8A1Qm/nG0QGucIF7vMyyquFmYhmzFQOuik+m+4lv8As+4cuHs3rakBzcQgnobcjfoSPalHY5aOgcFMZ1O4ke6u5P4vUuMHhb97Gq+FvgXQ8QLkFh07xZ/+Q/Or99dD+9OdVQkz0SySN4+vlWYW9mEc9x/aswhjQ/v9/pUd62UYtyJ18j1pFEfFEkKwnTXTlAn6R+VVsYVc2DEkMcp6eBgf7coJ6aEyqgy3/cP1/Wh2IsorIdBGfXpOSfyH4UNCT2T2U5TWl59l6n8t6k0jSorihSbhnQRqdNdduunSkWDOPYkBO7mBux/H8N6s9kSzWEuNu2v6UCx1lrxKTGeQesf5JA9Jp2w1oIioohVED0prsmXRIIAgbf5J5+dD8RfKd6Bpp3g9YIYD3APq9WrrGVAGms667aQI1+o96F8avAAGeTL/AN0Ef/H8aGKKtlLDOYHOtcTNS4UaV7cWuQ7QDjLZlcvzkwp5+Lwn8CfaugYdQAABAA0pQwdrNf1Egfrp/enFTpXRxKonLzO5GwMVFi7ogZv5lAPmWgH6mK3LaUI7R4kpYdhqUGcT/SQ2vpE+1a0ZBR7m3nH5TXubX2/SgNnj1pkt3AwCsAYOhAIJEjy2q3b4xZME3E2115iRSoLRfurSv2k4exQmPlOYUYbtDY5MW/0qfzMCPPaqmJ7QqwKizccHQ6BQPdjQ42qBSSdg7hl/Mon0q/bt0pdneLZ7lxCMpRoKzOnWfPWnFTI/etcbVaO9O1aKUN8Qip94GfIDXN9YHv50xJg8qwDWcOwQSWI8bbnoOQHlU2JuwK0hGlszm7egRxFsoJmud9qMWraDfyG9M3ani621Mmub3b5Ly5yk8iYMe9D2O8UPPYrFXFw0XmZdS1vMTOQgecgTP7M0R4hxBiNWkb8tR1kaR5zS1w+8LpAWHYCdGBIG2oJ0GwpkTs3d7vN4WB1Akx6MAJ/Ctop0ck5K9gW5xhQfFdVDAOUsARIkaHqNfesrnfaXsXxC5irrm0HzNowdYiAAIYg6CBsNqyqxZGce0PeHwinCqhGV+/75gfvp4klSemUSOhnnSljuNXLWLdUbKCFaIBBdZzb66joQTA9ruE4k1prkAMFOzCRmYGIkESVnkedAcahuXTca2VMhlGadyR0HIH19tZvRpR13gnERiLIddJXNHNTmg/R2I9Ipsw2IVlEmM2kHqeU1y3sJjYud0Laorq4lWJltDBzsSCco8vDT/gbyqrG4QANNdgQNCfYx51a8E+wgmEJ8M+IbCr3wgI8R1iD6etKV7t1ZByZHuc89pCwjYMY1A84qniO0yXHBVrjqEbwrIBIIOYuxAAiVPqKnRdMc7gFqPFPtrH5RrVTG4LOFuISconKPlIaDInWdJjX0pZ4dxjM/8RSjhZRjczWwNM0L4VB55jmOhAgVbx73L4/huHtupW53cwTsYPMFY286TdIajsMYPGIRIe3Ma5i2wnkdyOcVHxPEGBqpHUArPpMz7UtYPs7ZGyip8XwJACbduHjddG+tZ5vo0cEvYS4FkZ311mBrsByj1mmN2nYgQddjI6f5oJ2fw6Wx8txT/VHr0o13o6mtFLRnJKyG9e86A9obuYW1An+IpJ8hLcvSmUn+qhnGLUhCX+9ovXwtUzborjSyKVk1uTvXgHKpUshl1uIs+9YYs3c0vJrwaySxMGCdDyMcum8Uw5TSvhrb4e3cyYxXJJZVKDLrrG8n1pgsXXKiYYxvEA+0mB7n3rphpUcs9uyzdIAoRxZMyMvIgj1HMVcuq/QH3ofxC4VUkg6An6Cf7j6VdkVZybgGEZUdCRpcuRttnO55++tMnDcKoILET5kf3pv4dwtDbkrq0NudCYJ5+vlrV6xgbY0yyZ5k+cc/I01KiHCwPbwCgCSfxNQ43h9sjqf6s36gfWmO7h1glbdvMVOU5RuRpyqS/YDKVCgAgxoPCSCJHQ6n60OYLjRxzBcLu/8AFlWzHd3FYuQyQMqk7gkA5hAmNyK61wrhuTViSw2nl5/5rO5dCtwgGJXSZAJnTz2EayYHORfNwEdR5fmKycU3ZtGbiqI8djVtrJnoANyYmB9KFY03mt5wggjTxT9dNDXuNg3bec+ESfXaT7Cf2aLA91dyk+G6TA/lcCTHkwk+s9aaiq2TLkkpaOJcUa5cut3oZY2XY+vp51IljOAG8S7wR+Rp37c8OU3rCqILvGgGx5fUCieM7LYe3bMBleQJBPikjSDNJQ6B8ze2L3Ynhqd8YGXwoNOksfpIUe9PqObV2D/yrh0/ouHcejHX1PnXOL2MfDXw2WQNGg/MpifdWAbfkK6Bxu+LuEN22dgHHlAn8KtdGUv9Iv3cBbYklBJrKp4jj1hGytcVWESJ2kTWUZPseMejjw4OToATqWbTcmB+QAqy3CtpExv607W7AOyn6f2qc4Ix/wAs/SgqxBPDyDntnKZzbaZp3Eagz09/I1xbEg2mWfKCDrI1kka0VuYNTrEVWxPD865S7R0B/tRYWB+A4cX27lA+doztlgIqqF1cwRG4C7MdwDRbtTwC1n8GmbulYkmYTX+I0yQQm06sykzFWOFYFMMQUWCBGuk6RrUzZWnNrJze8R+X5UkXmLuJ4QXt50k25JKBmMHWfAxjnO06yaauGY2VVSSYgQ2adB1atbd1VIC1st6NANOQoE5HuKuhbmmxAPoT+596u2r2lCmKyW1310qQYjyNRjsr8mgrnqVblAximnapkvufuk+mtVRDkHQ4qrjwCFP8pn1kFf1qgxuAZipy9a0GJnefofzoaBSosEHcRPKaxSr/ADJhwT82dAx/HT6iqYxonnUgxijXSesD86lRopzsv4m0hUCbHhB2RQdtII+X6VPw7EELBUg9CV/CCaGJxGRNb27juYQa85MVZOQZfE+QPv8A4qnjLge24KsJU8p5f01UCXZ+Q/hUos3v5fxooWSCSiFqS3ZEzOun4En9TQb4m6hgg/X9az/ipGh08ooHYwrAqO5fAoBc4iese8VH8ZPOaAsL4i/II5fl5+39qH4m+YzKYgT7fuR9KrfEnzqtisT4DHPTXz01oE2EbnD7920GGWWgr4iIPUmN4/E1bu4lntp3gi7aZHceUgMwIJBG5q3wS8TaCgaqxU66AfNP0OnnFBuOKEdxll2hjAIBlckliSRokELyXXear3Rm9xsgxOZr9o3WBNrNcdgICDMYWOvLn+Iq1jrzXba3WBCsQAnMLBJmOZiPQeZqhh7N62Sr5GXMS5gqWOYEFic0rIjSNhO4qbHqzvbd5UEuqiICsPCCJ8sxBO4O1OPoiXhjRf4bZYQbaFf5Soyn1HlQRn7m49tUbuYAyltGzTJtlzuNQVmNQaLcMY3LVpmMaajaSNB7bmPShXHQyOFthQGUQdyr5oACnSSDIMfcPXSd2aOsbIbHErCqFuswdRlMhgTGgMRzEH3rKjwfZ7DMs3Fl5YMSxkkMROh8qyhpiT0G7eh2FWCfKqWGQgkn2qyXPQ0wMKKfu1p8OvJYPpUiXK2zUAVmQcx+FRfA22MlPwoDjuI4r4jEJbMpaIklFhEOHNyZ0lu8ygCDIJnrVbB9ob7YTGXc65rNhbiyoDC53HfMGTbuzK5ToSC3QGlZeDGn4S3p4RHpUwVR90fSltuJX+8vqLygWsPavKXRcpZ+9zZ4g5P4YOhESfIUKPH7t6zf7xXyuy2FSEUA4izZhHuDxqytfPiCnROtFguNscreJssrOhR1EyVIOw11HMdKqXcFh2PzAE66NGm/5GgHaHGX1sAKFXuioa6oKrcykIUW0CSy+JvmIWV0DVX4vxTEWIDi2pNvEOs2kglb1q3aa7HyKy3BnIIiAdNRSsf4xow+Cw6ZtRoQPEdiRIAny1q4MXZXQFeXTWen60E4ndcYu3aUeF7Rdstu2xUpctpmJcg5AHMxJgaVSwOLfPZU5Sr43EYdpRfktC8V1I+Y90JPPM3lBbFjqxvVlYaQR5Vrdw6kQVEUv38XdW9atrchbmKuWj4F0VcO90RpuGSJ6TQrE9pr9u+bbFIVjaz5IQk37FkXDrIVReIZZ1a2RKg07BQb8DeMDbH3B6RWXOGW2+7HppQbjd2/ZZAt7PnuW0yhLfeAMLk9FjwjLoNnmeR7BTkQsSWgTIAM85CkgHlApktVso4jgSE6aDnV7B4NbYhfr1qcmvPegRg9a9ArQr515J60AbkVpcsKw1g+1YH1r0+tAENvBW12VR7Cpcs9PpXgb0rUmgCO7w5D90e1RPwy3kZQu4I89qtAmtsx/f6UACeH497No/wmPi1M89AJB6bTVq1hHGa9fIkKYUbKCIPvGnuas4u1nRl1GYESOU86F4y5iMuUqWXQFQFKkD0IbXpTJaI8Rgie4YEo9xYY9YTQEcwY28zVbEP4QlxQl1DIjQOIIJA2kTOm9X8PevXLyMywqzplI3ETqT9BRHFYZLkB1mDI6j0IougqwTh+0LKqItsEgZZDSBGgLCBE+tXeH8JuZ+9vEFhqBvB2/L8/Kt8bgwLTJbAViJB/q3BJ6zVPEccuKIhF0gg58w030WPpNANe2B+KXGN1ysxOkE/pXtFMHxq2iKotrp1upO+s5oO/UCsq7+v6ZY37/gVtz0qQHyqNXjlWd7G/5VmbkvOsza1qrzrWJc60AVmwNmbh7tJuj+Kcv/M0jxddNNap43h+FS2zNZQqtooVCjW2oJydCvRTp6UVe4OZrzvB1oHbAYTDZp+GUuGS0SVSdGypBJ1UaEdJ5GQILiYK6SDhwDcl2bKAZyI2bMDmDw6gMDMjQ6CmQGpCw50UPKhbL4d1QXEe8rslsG7laMyi4JBOgGkkiZAmYqwmIw9wi4bGZu6lSVUtkchSg15yJWdZG+lGpFeaa86KDIXWt4QhQMMp8ARSEU5VYIQoBOikugCxHsNMt3sKLAttaZ0JN05wrEu1wsXbXRy7ZuW/h0FHYBPKpE05mlQZC9fvYVltg2BlttCAqvgLAkka6c5bzM71dtYPDNcydymZUe3qixkGTMkfynOPDEHXpRWT1NeH1p0Fg9+BYbnZtmCDqoOqghTJ6SY6SY3q7h7KooVFCqNgBAHsK9byNe26BWz01tFaMOte+5/tQI9y1gXzrRm1r2gCTuvOtGqQbb1CR50ARseleLPKpAPSsX2oA9VjFboK1n0rxZB1oAkVvKsdt+tek1qHmgDSy5jXfpUpatVIrGvAEDrP4b/nQB67VCpnevBj0MQfmMD9n1FanGp/NuwX3OsUxWaXMJaJk20J/wBI/tXtSFqypLKKYqtxihS/bxusetSDGa1RAc+JFafGa0JGOrR8bQAdbF+nnWoxY60D+NrUYsTQAd+NHlW/xIpfuYrTSvEx0rMEeRoAPm+Jrw4oUF+JmoziRQAfGIrb4nzNBExNbHFUUFhs3+pNe9/50DGJ869OJooLDRv1q2IoHcxfnXgxnnQAcbE+dZ8V50FOI861GJ86AsNm9Wy3vOgy4rzrX4vzooLD3xPnUfxPnQc4rzqP4igLDCYrzrPi9YoJ8RXvxVABv4o1ucXQIYrWsbGUAH2xdari6BLjK9+MoAPjF142JB5n2oEcf5162O2oAMXL46n9mo2vjqfr5z+/KhBx+9RPjIO9AB/4kVlARjaykOyjZr1TWVlMkkHOtW5V7WUwNDUV0aGsrKQGycq2uHWsrKAPQdqic1lZQBLa5VKd6yspgejlWOa8rKANLlaW6yspASrXorKymBqhrBXtZQBifrXprKygDU14aysoA9rSsrKQG1anf99KyspgYu9atuKyspAeitX3rKygZqKysrKAP//Z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2" descr="Image result for The Curious Incident of the Dog in the Night-Time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368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Perspective">
      <a:dk1>
        <a:sysClr val="windowText" lastClr="000000"/>
      </a:dk1>
      <a:lt1>
        <a:sysClr val="window" lastClr="FFFFFF"/>
      </a:lt1>
      <a:dk2>
        <a:srgbClr val="283138"/>
      </a:dk2>
      <a:lt2>
        <a:srgbClr val="FF8600"/>
      </a:lt2>
      <a:accent1>
        <a:srgbClr val="838D9B"/>
      </a:accent1>
      <a:accent2>
        <a:srgbClr val="D2610C"/>
      </a:accent2>
      <a:accent3>
        <a:srgbClr val="80716A"/>
      </a:accent3>
      <a:accent4>
        <a:srgbClr val="94147C"/>
      </a:accent4>
      <a:accent5>
        <a:srgbClr val="5D5AD2"/>
      </a:accent5>
      <a:accent6>
        <a:srgbClr val="6F6C7D"/>
      </a:accent6>
      <a:hlink>
        <a:srgbClr val="6187E3"/>
      </a:hlink>
      <a:folHlink>
        <a:srgbClr val="7B8EB8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34</TotalTime>
  <Words>325</Words>
  <Application>Microsoft Office PowerPoint</Application>
  <PresentationFormat>On-screen Show (4:3)</PresentationFormat>
  <Paragraphs>49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Austin</vt:lpstr>
      <vt:lpstr>DO NOW!!</vt:lpstr>
      <vt:lpstr>Mini Lesson: Point of View</vt:lpstr>
      <vt:lpstr>Point of View</vt:lpstr>
      <vt:lpstr>Viewpoints</vt:lpstr>
      <vt:lpstr>First Person Point of View</vt:lpstr>
      <vt:lpstr>Third Person Point of View</vt:lpstr>
      <vt:lpstr>LETS TRY IT OUT!</vt:lpstr>
      <vt:lpstr>Example 1: “Pride and Prejudice” by Jane Austen</vt:lpstr>
      <vt:lpstr>Example 2: The Curious Incident of the Dog in the Night-Time By Mark Haddon</vt:lpstr>
      <vt:lpstr>Example 3 To Kill a Mockingbird  By Harper Lee</vt:lpstr>
      <vt:lpstr>Example 4 Harry Potter &amp; the Sorcerer's Stone  By JK Rowling </vt:lpstr>
      <vt:lpstr>ON YOUR OWN: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 NOW!!</dc:title>
  <dc:creator>Shettle, Meghan</dc:creator>
  <cp:lastModifiedBy>Goodine, Lindsey</cp:lastModifiedBy>
  <cp:revision>6</cp:revision>
  <dcterms:created xsi:type="dcterms:W3CDTF">2015-02-24T13:58:05Z</dcterms:created>
  <dcterms:modified xsi:type="dcterms:W3CDTF">2015-02-25T12:31:24Z</dcterms:modified>
</cp:coreProperties>
</file>